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5%D0%BC%D0%BE%D0%BA%D1%80%D0%B0%D1%82%D0%B8%D1%87%D0%BD%D0%B0_%D0%BF%D0%B0%D1%80%D1%82%D1%96%D1%8F_%D0%A1%D0%A8%D0%90" TargetMode="External"/><Relationship Id="rId2" Type="http://schemas.openxmlformats.org/officeDocument/2006/relationships/hyperlink" Target="http://uk.wikipedia.org/wiki/%D0%93%D0%BE%D0%BB%D0%BB%D1%96%D0%B2%D1%83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uk.wikipedia.org/wiki/196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8077200" cy="1673352"/>
          </a:xfrm>
        </p:spPr>
        <p:txBody>
          <a:bodyPr anchor="ctr">
            <a:noAutofit/>
          </a:bodyPr>
          <a:lstStyle/>
          <a:p>
            <a:pPr algn="ctr"/>
            <a:r>
              <a:rPr lang="uk-UA" sz="6600" dirty="0" smtClean="0"/>
              <a:t>Рональд</a:t>
            </a:r>
            <a:r>
              <a:rPr lang="uk-UA" sz="6600" dirty="0" smtClean="0"/>
              <a:t> Рейган</a:t>
            </a:r>
            <a:r>
              <a:rPr lang="uk-UA" sz="6600" b="0" dirty="0" smtClean="0"/>
              <a:t/>
            </a:r>
            <a:br>
              <a:rPr lang="uk-UA" sz="6600" b="0" dirty="0" smtClean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5143512"/>
            <a:ext cx="3071802" cy="1499616"/>
          </a:xfrm>
        </p:spPr>
        <p:txBody>
          <a:bodyPr/>
          <a:lstStyle/>
          <a:p>
            <a:r>
              <a:rPr lang="uk-UA" dirty="0" smtClean="0"/>
              <a:t>Підготувала: </a:t>
            </a:r>
          </a:p>
          <a:p>
            <a:r>
              <a:rPr lang="uk-UA" dirty="0" smtClean="0"/>
              <a:t>Учениця 11 – Б ,</a:t>
            </a:r>
          </a:p>
          <a:p>
            <a:r>
              <a:rPr lang="uk-UA" dirty="0" smtClean="0"/>
              <a:t>Костенко Еліни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президентському</a:t>
            </a:r>
            <a:r>
              <a:rPr lang="ru-RU" dirty="0" smtClean="0"/>
              <a:t> посту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714884"/>
            <a:ext cx="8643998" cy="200026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dirty="0" smtClean="0"/>
              <a:t>На початку свого першого терміну, 30 березня 1981, пережив спробу замаху. На посту президента висунув ряд нових політичних і економічних ініціатив. Як і під час перебування на посту губернатора, президент Рейган дотримувався стратегії найменшого втручання уряду в регулювання економіки, скорочення державних витрат, зниження податків, контролю над інфляцією (подібна економічна політика пізніше отримала назву «</a:t>
            </a:r>
            <a:r>
              <a:rPr lang="uk-UA" dirty="0" err="1" smtClean="0"/>
              <a:t>Рейганоміка</a:t>
            </a:r>
            <a:r>
              <a:rPr lang="uk-UA" dirty="0" smtClean="0"/>
              <a:t>»).</a:t>
            </a:r>
            <a:endParaRPr lang="uk-UA" dirty="0"/>
          </a:p>
        </p:txBody>
      </p:sp>
      <p:pic>
        <p:nvPicPr>
          <p:cNvPr id="22530" name="Picture 2" descr="http://upload.wikimedia.org/wikipedia/commons/thumb/9/94/Ronald_Reagan_televised_address_from_the_Oval_Office,_outlining_plan_for_Tax_Reduction_Legislation_July_1981.jpg/250px-Ronald_Reagan_televised_address_from_the_Oval_Office,_outlining_plan_for_Tax_Reduction_Legislation_July_19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870770" cy="3214710"/>
          </a:xfrm>
          <a:prstGeom prst="rect">
            <a:avLst/>
          </a:prstGeom>
          <a:noFill/>
        </p:spPr>
      </p:pic>
      <p:pic>
        <p:nvPicPr>
          <p:cNvPr id="22532" name="Picture 4" descr="http://www.asks.ru/files/u675/Reaganomics_in_Jap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4286248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президенства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786322"/>
            <a:ext cx="8643998" cy="18573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Рейган залишив посаду 1989 року по завершенню другого терміна. Його наступником став Джордж </a:t>
            </a:r>
            <a:r>
              <a:rPr lang="uk-UA" dirty="0" err="1" smtClean="0"/>
              <a:t>Буш-старший</a:t>
            </a:r>
            <a:r>
              <a:rPr lang="uk-UA" dirty="0" smtClean="0"/>
              <a:t>, який був віце-президентом під час обох термінів Рейгана.</a:t>
            </a:r>
            <a:endParaRPr lang="uk-UA" dirty="0"/>
          </a:p>
        </p:txBody>
      </p:sp>
      <p:pic>
        <p:nvPicPr>
          <p:cNvPr id="23554" name="Picture 2" descr="http://lenta-ua.net/uploads/posts/2012-12/1356591227_126657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665995" cy="3476624"/>
          </a:xfrm>
          <a:prstGeom prst="rect">
            <a:avLst/>
          </a:prstGeom>
          <a:noFill/>
        </p:spPr>
      </p:pic>
      <p:pic>
        <p:nvPicPr>
          <p:cNvPr id="23556" name="Picture 4" descr="http://www.spectr.org/2004/071/tamm_reag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85860"/>
            <a:ext cx="2712835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err="1" smtClean="0"/>
              <a:t>Особисте</a:t>
            </a:r>
            <a:r>
              <a:rPr lang="ru-RU" b="0" dirty="0" smtClean="0"/>
              <a:t> </a:t>
            </a:r>
            <a:r>
              <a:rPr lang="ru-RU" b="0" dirty="0" err="1" smtClean="0"/>
              <a:t>життя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50019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/>
              <a:t>1940 року він, тоді актор, одружився з Джейн </a:t>
            </a:r>
            <a:r>
              <a:rPr lang="uk-UA" dirty="0" err="1" smtClean="0"/>
              <a:t>Ваймен</a:t>
            </a:r>
            <a:r>
              <a:rPr lang="uk-UA" dirty="0" smtClean="0"/>
              <a:t>, і невдовзі в них з'явилася донька </a:t>
            </a:r>
            <a:r>
              <a:rPr lang="uk-UA" dirty="0" err="1" smtClean="0"/>
              <a:t>Морін</a:t>
            </a:r>
            <a:r>
              <a:rPr lang="uk-UA" dirty="0" smtClean="0"/>
              <a:t>. 1941 року подружжя всиновило хлопчика Майкла. Цей шлюб розпався 1948 року.</a:t>
            </a:r>
            <a:endParaRPr lang="uk-UA" dirty="0"/>
          </a:p>
        </p:txBody>
      </p:sp>
      <p:pic>
        <p:nvPicPr>
          <p:cNvPr id="24578" name="Picture 2" descr="http://imgc.allpostersimages.com/images/P-473-488-90/63/6342/V4P7100Z/posters/ronald-reagan-and-doris-day-in-the-winning-team-movie-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2500330" cy="3653178"/>
          </a:xfrm>
          <a:prstGeom prst="rect">
            <a:avLst/>
          </a:prstGeom>
          <a:noFill/>
        </p:spPr>
      </p:pic>
      <p:pic>
        <p:nvPicPr>
          <p:cNvPr id="24580" name="Picture 4" descr="http://keks.ua/wp-content/uploads/2013/03/Ronald_Reag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357298"/>
            <a:ext cx="2733921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err="1" smtClean="0"/>
              <a:t>Особисте</a:t>
            </a:r>
            <a:r>
              <a:rPr lang="ru-RU" b="0" dirty="0" smtClean="0"/>
              <a:t> </a:t>
            </a:r>
            <a:r>
              <a:rPr lang="ru-RU" b="0" dirty="0" err="1" smtClean="0"/>
              <a:t>життя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72074"/>
            <a:ext cx="8229600" cy="1614478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1952 року Рейган одружився вдруге — з </a:t>
            </a:r>
            <a:r>
              <a:rPr lang="uk-UA" dirty="0" err="1" smtClean="0"/>
              <a:t>Ненсі</a:t>
            </a:r>
            <a:r>
              <a:rPr lang="uk-UA" dirty="0" smtClean="0"/>
              <a:t> </a:t>
            </a:r>
            <a:r>
              <a:rPr lang="uk-UA" dirty="0" err="1" smtClean="0"/>
              <a:t>Девіс</a:t>
            </a:r>
            <a:r>
              <a:rPr lang="uk-UA" dirty="0" smtClean="0"/>
              <a:t>. У цьо­му шлюбі народилися син </a:t>
            </a:r>
            <a:r>
              <a:rPr lang="uk-UA" dirty="0" err="1" smtClean="0"/>
              <a:t>Рон</a:t>
            </a:r>
            <a:r>
              <a:rPr lang="uk-UA" dirty="0" smtClean="0"/>
              <a:t> і донька </a:t>
            </a:r>
            <a:r>
              <a:rPr lang="uk-UA" dirty="0" err="1" smtClean="0"/>
              <a:t>Патті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5602" name="Picture 2" descr="https://encrypted-tbn1.gstatic.com/images?q=tbn:ANd9GcRl7exOfejR3-mnJjODMczcXcwxi6M3GNb5j0TDaRPF2h3gwrP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357298"/>
            <a:ext cx="3571900" cy="35878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Дитинство</a:t>
            </a:r>
            <a:r>
              <a:rPr lang="ru-RU" dirty="0" smtClean="0"/>
              <a:t>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перші</a:t>
            </a:r>
            <a:r>
              <a:rPr lang="ru-RU" dirty="0" smtClean="0"/>
              <a:t> </a:t>
            </a:r>
            <a:r>
              <a:rPr lang="ru-RU" dirty="0" smtClean="0"/>
              <a:t>роботи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636"/>
            <a:ext cx="9144000" cy="185736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smtClean="0"/>
              <a:t>Рональд 6 лютого 1911 в </a:t>
            </a:r>
            <a:r>
              <a:rPr lang="ru-RU" dirty="0" smtClean="0"/>
              <a:t>місті</a:t>
            </a:r>
            <a:r>
              <a:rPr lang="ru-RU" dirty="0" smtClean="0"/>
              <a:t> Тампіко, </a:t>
            </a:r>
            <a:r>
              <a:rPr lang="ru-RU" dirty="0" smtClean="0"/>
              <a:t>штат</a:t>
            </a:r>
            <a:r>
              <a:rPr lang="uk-UA" dirty="0" smtClean="0"/>
              <a:t> Іллінойс</a:t>
            </a:r>
            <a:r>
              <a:rPr lang="ru-RU" dirty="0" smtClean="0"/>
              <a:t>. </a:t>
            </a:r>
            <a:r>
              <a:rPr lang="ru-RU" dirty="0" smtClean="0"/>
              <a:t>Батько</a:t>
            </a:r>
            <a:r>
              <a:rPr lang="ru-RU" dirty="0" smtClean="0"/>
              <a:t> </a:t>
            </a:r>
            <a:r>
              <a:rPr lang="ru-RU" dirty="0" smtClean="0"/>
              <a:t>Рейгана </a:t>
            </a:r>
            <a:r>
              <a:rPr lang="ru-RU" dirty="0" smtClean="0"/>
              <a:t>був</a:t>
            </a:r>
            <a:r>
              <a:rPr lang="ru-RU" dirty="0" smtClean="0"/>
              <a:t> </a:t>
            </a:r>
            <a:r>
              <a:rPr lang="ru-RU" dirty="0" smtClean="0"/>
              <a:t>ірландського</a:t>
            </a:r>
            <a:r>
              <a:rPr lang="ru-RU" dirty="0" smtClean="0"/>
              <a:t> </a:t>
            </a:r>
            <a:r>
              <a:rPr lang="ru-RU" dirty="0" smtClean="0"/>
              <a:t>католицького</a:t>
            </a:r>
            <a:r>
              <a:rPr lang="ru-RU" dirty="0" smtClean="0"/>
              <a:t> </a:t>
            </a:r>
            <a:r>
              <a:rPr lang="ru-RU" dirty="0" smtClean="0"/>
              <a:t>походження</a:t>
            </a:r>
            <a:r>
              <a:rPr lang="ru-RU" dirty="0" smtClean="0"/>
              <a:t>, а </a:t>
            </a:r>
            <a:r>
              <a:rPr lang="ru-RU" dirty="0" smtClean="0"/>
              <a:t>його</a:t>
            </a:r>
            <a:r>
              <a:rPr lang="ru-RU" dirty="0" smtClean="0"/>
              <a:t> </a:t>
            </a:r>
            <a:r>
              <a:rPr lang="ru-RU" dirty="0" smtClean="0"/>
              <a:t>мати</a:t>
            </a:r>
            <a:r>
              <a:rPr lang="ru-RU" dirty="0" smtClean="0"/>
              <a:t> мала </a:t>
            </a:r>
            <a:r>
              <a:rPr lang="ru-RU" dirty="0" smtClean="0"/>
              <a:t>шотландсько-англійських</a:t>
            </a:r>
            <a:r>
              <a:rPr lang="ru-RU" dirty="0" smtClean="0"/>
              <a:t> </a:t>
            </a:r>
            <a:r>
              <a:rPr lang="ru-RU" dirty="0" smtClean="0"/>
              <a:t>предків</a:t>
            </a:r>
            <a:r>
              <a:rPr lang="ru-RU" dirty="0" smtClean="0"/>
              <a:t>. У Рональда </a:t>
            </a:r>
            <a:r>
              <a:rPr lang="ru-RU" dirty="0" smtClean="0"/>
              <a:t>був</a:t>
            </a:r>
            <a:r>
              <a:rPr lang="ru-RU" dirty="0" smtClean="0"/>
              <a:t> </a:t>
            </a:r>
            <a:r>
              <a:rPr lang="ru-RU" dirty="0" smtClean="0"/>
              <a:t>також</a:t>
            </a:r>
            <a:r>
              <a:rPr lang="ru-RU" dirty="0" smtClean="0"/>
              <a:t> старший брат — Нейл «</a:t>
            </a:r>
            <a:r>
              <a:rPr lang="ru-RU" dirty="0" smtClean="0"/>
              <a:t>Мун</a:t>
            </a:r>
            <a:r>
              <a:rPr lang="ru-RU" dirty="0" smtClean="0"/>
              <a:t>», </a:t>
            </a:r>
            <a:r>
              <a:rPr lang="ru-RU" dirty="0" smtClean="0"/>
              <a:t>що</a:t>
            </a:r>
            <a:r>
              <a:rPr lang="ru-RU" dirty="0" smtClean="0"/>
              <a:t> став менеджером у рекламному </a:t>
            </a:r>
            <a:r>
              <a:rPr lang="ru-RU" dirty="0" smtClean="0"/>
              <a:t>бізнесі</a:t>
            </a:r>
            <a:r>
              <a:rPr lang="ru-RU" dirty="0" smtClean="0"/>
              <a:t>. Через </a:t>
            </a:r>
            <a:r>
              <a:rPr lang="ru-RU" dirty="0" smtClean="0"/>
              <a:t>безпробудне</a:t>
            </a:r>
            <a:r>
              <a:rPr lang="ru-RU" dirty="0" smtClean="0"/>
              <a:t> </a:t>
            </a:r>
            <a:r>
              <a:rPr lang="ru-RU" dirty="0" smtClean="0"/>
              <a:t>пияцтво</a:t>
            </a:r>
            <a:r>
              <a:rPr lang="ru-RU" dirty="0" smtClean="0"/>
              <a:t> батька </a:t>
            </a:r>
            <a:r>
              <a:rPr lang="ru-RU" dirty="0" smtClean="0"/>
              <a:t>сім'я</a:t>
            </a:r>
            <a:r>
              <a:rPr lang="ru-RU" dirty="0" smtClean="0"/>
              <a:t> </a:t>
            </a:r>
            <a:r>
              <a:rPr lang="ru-RU" dirty="0" smtClean="0"/>
              <a:t>ледь</a:t>
            </a:r>
            <a:r>
              <a:rPr lang="ru-RU" dirty="0" smtClean="0"/>
              <a:t> </a:t>
            </a:r>
            <a:r>
              <a:rPr lang="ru-RU" dirty="0" smtClean="0"/>
              <a:t>зводила</a:t>
            </a:r>
            <a:r>
              <a:rPr lang="ru-RU" dirty="0" smtClean="0"/>
              <a:t> </a:t>
            </a:r>
            <a:r>
              <a:rPr lang="ru-RU" dirty="0" smtClean="0"/>
              <a:t>кінці</a:t>
            </a:r>
            <a:r>
              <a:rPr lang="ru-RU" dirty="0" smtClean="0"/>
              <a:t> </a:t>
            </a:r>
            <a:r>
              <a:rPr lang="ru-RU" dirty="0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кінцями</a:t>
            </a:r>
            <a:r>
              <a:rPr lang="ru-RU" dirty="0" smtClean="0"/>
              <a:t>, </a:t>
            </a:r>
            <a:r>
              <a:rPr lang="ru-RU" dirty="0" smtClean="0"/>
              <a:t>і</a:t>
            </a:r>
            <a:r>
              <a:rPr lang="ru-RU" dirty="0" smtClean="0"/>
              <a:t> вдосталь надивившись на </a:t>
            </a:r>
            <a:r>
              <a:rPr lang="ru-RU" dirty="0" smtClean="0"/>
              <a:t>батька-алкоголіка</a:t>
            </a:r>
            <a:r>
              <a:rPr lang="ru-RU" dirty="0" smtClean="0"/>
              <a:t>, </a:t>
            </a:r>
            <a:r>
              <a:rPr lang="ru-RU" dirty="0" smtClean="0"/>
              <a:t>майбутній</a:t>
            </a:r>
            <a:r>
              <a:rPr lang="ru-RU" dirty="0" smtClean="0"/>
              <a:t> президент до </a:t>
            </a:r>
            <a:r>
              <a:rPr lang="ru-RU" dirty="0" smtClean="0"/>
              <a:t>кінця</a:t>
            </a:r>
            <a:r>
              <a:rPr lang="ru-RU" dirty="0" smtClean="0"/>
              <a:t> </a:t>
            </a:r>
            <a:r>
              <a:rPr lang="ru-RU" dirty="0" smtClean="0"/>
              <a:t>днів</a:t>
            </a:r>
            <a:r>
              <a:rPr lang="ru-RU" dirty="0" smtClean="0"/>
              <a:t> </a:t>
            </a:r>
            <a:r>
              <a:rPr lang="ru-RU" dirty="0" smtClean="0"/>
              <a:t>вживав</a:t>
            </a:r>
            <a:r>
              <a:rPr lang="ru-RU" dirty="0" smtClean="0"/>
              <a:t> </a:t>
            </a:r>
            <a:r>
              <a:rPr lang="ru-RU" dirty="0" smtClean="0"/>
              <a:t>спиртне</a:t>
            </a:r>
            <a:r>
              <a:rPr lang="ru-RU" dirty="0" smtClean="0"/>
              <a:t> </a:t>
            </a:r>
            <a:r>
              <a:rPr lang="ru-RU" dirty="0" smtClean="0"/>
              <a:t>зрідка</a:t>
            </a:r>
            <a:r>
              <a:rPr lang="ru-RU" dirty="0" smtClean="0"/>
              <a:t>, </a:t>
            </a:r>
            <a:r>
              <a:rPr lang="ru-RU" dirty="0" smtClean="0"/>
              <a:t>лише</a:t>
            </a:r>
            <a:r>
              <a:rPr lang="ru-RU" dirty="0" smtClean="0"/>
              <a:t> на </a:t>
            </a:r>
            <a:r>
              <a:rPr lang="ru-RU" dirty="0" smtClean="0"/>
              <a:t>офіційних</a:t>
            </a:r>
            <a:r>
              <a:rPr lang="ru-RU" dirty="0" smtClean="0"/>
              <a:t> </a:t>
            </a:r>
            <a:r>
              <a:rPr lang="ru-RU" dirty="0" smtClean="0"/>
              <a:t>прийомах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http://media-cdn.tripadvisor.com/media/photo-s/01/77/aa/be/tamp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572000" cy="3424845"/>
          </a:xfrm>
          <a:prstGeom prst="rect">
            <a:avLst/>
          </a:prstGeom>
          <a:noFill/>
        </p:spPr>
      </p:pic>
      <p:pic>
        <p:nvPicPr>
          <p:cNvPr id="16388" name="Picture 4" descr="http://www.quinta.ru/i/Skyline%20of%20the%20city%20above%20Lake%20Michigan,%20morning.%20Chicago,%20Illinois,%20U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57200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orexaw.com/TERMs/People/Historical_Persons/img243017_1-6_Ronald_Reygan_yunost_v_Diksone_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2497852" cy="34099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Дитинство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8"/>
            <a:ext cx="9144000" cy="2285992"/>
          </a:xfrm>
        </p:spPr>
        <p:txBody>
          <a:bodyPr anchor="ctr"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      Сім'я </a:t>
            </a:r>
            <a:r>
              <a:rPr lang="uk-UA" dirty="0" err="1" smtClean="0"/>
              <a:t>Рейганів</a:t>
            </a:r>
            <a:r>
              <a:rPr lang="uk-UA" dirty="0" smtClean="0"/>
              <a:t> деякий час переїжджала в різні міста штату Іллінойс, включаючи </a:t>
            </a:r>
            <a:r>
              <a:rPr lang="uk-UA" dirty="0" err="1" smtClean="0"/>
              <a:t>Монмаут</a:t>
            </a:r>
            <a:r>
              <a:rPr lang="uk-UA" dirty="0" smtClean="0"/>
              <a:t>, </a:t>
            </a:r>
            <a:r>
              <a:rPr lang="uk-UA" dirty="0" err="1" smtClean="0"/>
              <a:t>Гейлсбург</a:t>
            </a:r>
            <a:r>
              <a:rPr lang="uk-UA" dirty="0" smtClean="0"/>
              <a:t> і Чикаго. А 1920 року переїхали в місто Діксон, де він і пішов у середню школу, у якій виявляв інтерес до акторського мистецтва, спорту і розвивав навички оповідача. Часті переїзди з місця на місце примушували </a:t>
            </a:r>
            <a:r>
              <a:rPr lang="uk-UA" dirty="0" err="1" smtClean="0"/>
              <a:t>Рональда</a:t>
            </a:r>
            <a:r>
              <a:rPr lang="uk-UA" dirty="0" smtClean="0"/>
              <a:t> міняти школи, і щоразу йому як новачкові доводилося долати насторожену недовіру однокласників. </a:t>
            </a:r>
            <a:endParaRPr lang="uk-UA" dirty="0"/>
          </a:p>
        </p:txBody>
      </p:sp>
      <p:pic>
        <p:nvPicPr>
          <p:cNvPr id="15364" name="Picture 4" descr="http://forexaw.com/TERMs/People/Historical_Persons/img243015_1-4_Malenkiy_Ronald_Reygan_s_sem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428736"/>
            <a:ext cx="2357454" cy="3357586"/>
          </a:xfrm>
          <a:prstGeom prst="rect">
            <a:avLst/>
          </a:prstGeom>
          <a:noFill/>
        </p:spPr>
      </p:pic>
      <p:pic>
        <p:nvPicPr>
          <p:cNvPr id="15366" name="Picture 6" descr="http://upload.wikimedia.org/wikipedia/commons/1/1a/Shanghai1920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428736"/>
            <a:ext cx="3714776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.libertasfilmmagazine.com/wp-content/uploads/2010/11/reagan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9" y="1428736"/>
            <a:ext cx="3786182" cy="33575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Дитинство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9144000" cy="200024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Справи пішли на лад тільки 1924 року, після успішної гри </a:t>
            </a:r>
            <a:r>
              <a:rPr lang="uk-UA" dirty="0" err="1" smtClean="0"/>
              <a:t>Рональда</a:t>
            </a:r>
            <a:r>
              <a:rPr lang="uk-UA" dirty="0" smtClean="0"/>
              <a:t> у футбольній команді </a:t>
            </a:r>
            <a:r>
              <a:rPr lang="uk-UA" dirty="0" err="1" smtClean="0"/>
              <a:t>Діксона</a:t>
            </a:r>
            <a:r>
              <a:rPr lang="uk-UA" dirty="0" smtClean="0"/>
              <a:t>. Однак найбільшого визнання в оточенні він домігся, працюючи на своїй першій роботі в якості рятувальника в </a:t>
            </a:r>
            <a:r>
              <a:rPr lang="uk-UA" dirty="0" err="1" smtClean="0"/>
              <a:t>Лоуелл-Парк</a:t>
            </a:r>
            <a:r>
              <a:rPr lang="uk-UA" dirty="0" smtClean="0"/>
              <a:t>. За 7 сезонів, починаючи з 1926 року, згідно з популярною легендою, ним було врятовано 77 осіб, що тонули.</a:t>
            </a:r>
          </a:p>
          <a:p>
            <a:endParaRPr lang="ru-RU" dirty="0"/>
          </a:p>
        </p:txBody>
      </p:sp>
      <p:pic>
        <p:nvPicPr>
          <p:cNvPr id="14338" name="Picture 2" descr="http://upload.wikimedia.org/wikipedia/commons/d/de/StateLibQld_1_49880_Battle-stained_Queensland_Rugby_Union_Team,_photographed_after_the_match_in_July_18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3429024" cy="3357586"/>
          </a:xfrm>
          <a:prstGeom prst="rect">
            <a:avLst/>
          </a:prstGeom>
          <a:noFill/>
        </p:spPr>
      </p:pic>
      <p:pic>
        <p:nvPicPr>
          <p:cNvPr id="14340" name="Picture 4" descr="http://news.xinhuanet.com/theory/2010-12/10/12866866_61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3" y="1428736"/>
            <a:ext cx="2857519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Дитинство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9144000" cy="221457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1928 року він закінчив середню школу в Діксоні і поступив до </a:t>
            </a:r>
            <a:r>
              <a:rPr lang="uk-UA" dirty="0" err="1" smtClean="0"/>
              <a:t>коледжа</a:t>
            </a:r>
            <a:r>
              <a:rPr lang="uk-UA" dirty="0" smtClean="0"/>
              <a:t> міста </a:t>
            </a:r>
            <a:r>
              <a:rPr lang="uk-UA" dirty="0" err="1" smtClean="0"/>
              <a:t>Юрека</a:t>
            </a:r>
            <a:r>
              <a:rPr lang="uk-UA" dirty="0" smtClean="0"/>
              <a:t> на факультет економіки і соціології. У той же час він намагався брати активну участь у громадському житті, був членом студентського братства Тау </a:t>
            </a:r>
            <a:r>
              <a:rPr lang="uk-UA" dirty="0" err="1" smtClean="0"/>
              <a:t>Каппа</a:t>
            </a:r>
            <a:r>
              <a:rPr lang="uk-UA" dirty="0" smtClean="0"/>
              <a:t> </a:t>
            </a:r>
            <a:r>
              <a:rPr lang="uk-UA" dirty="0" err="1" smtClean="0"/>
              <a:t>Епсілон</a:t>
            </a:r>
            <a:r>
              <a:rPr lang="uk-UA" dirty="0" smtClean="0"/>
              <a:t> і з часом навіть очолив організацію студентського самоврядування. Також він активно займався спортом, включаючи американський футбол.</a:t>
            </a:r>
            <a:endParaRPr lang="uk-UA" dirty="0"/>
          </a:p>
        </p:txBody>
      </p:sp>
      <p:pic>
        <p:nvPicPr>
          <p:cNvPr id="13314" name="Picture 2" descr="http://arapaho.nsuok.edu/~phisig/1935composi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72428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Акторська</a:t>
            </a:r>
            <a:r>
              <a:rPr lang="ru-RU" dirty="0" smtClean="0"/>
              <a:t> </a:t>
            </a:r>
            <a:r>
              <a:rPr lang="ru-RU" dirty="0" err="1" smtClean="0"/>
              <a:t>кар'єра</a:t>
            </a:r>
            <a:r>
              <a:rPr lang="ru-RU" dirty="0" smtClean="0"/>
              <a:t>, служба в </a:t>
            </a:r>
            <a:r>
              <a:rPr lang="ru-RU" dirty="0" err="1" smtClean="0"/>
              <a:t>армії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9144000" cy="200024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У 1930-их роках </a:t>
            </a:r>
            <a:r>
              <a:rPr lang="uk-UA" dirty="0" err="1" smtClean="0"/>
              <a:t>Рональд</a:t>
            </a:r>
            <a:r>
              <a:rPr lang="uk-UA" dirty="0" smtClean="0"/>
              <a:t> Рейган переїхав до Лос-Анджелеса, де розпочав кар'єру актора. Рейган уже тоді приятелював із першими зірками </a:t>
            </a:r>
            <a:r>
              <a:rPr lang="uk-UA" dirty="0" err="1" smtClean="0"/>
              <a:t>Голлівуду</a:t>
            </a:r>
            <a:r>
              <a:rPr lang="uk-UA" dirty="0" smtClean="0"/>
              <a:t>, його шанували, тому обрали головою профспілки голлівудських акторів (що стало згодом стартом політичної кар'єри), членом Американської </a:t>
            </a:r>
            <a:r>
              <a:rPr lang="uk-UA" dirty="0" err="1" smtClean="0"/>
              <a:t>кіноакадемії</a:t>
            </a:r>
            <a:r>
              <a:rPr lang="uk-UA" dirty="0" smtClean="0"/>
              <a:t>, його зірка є на «Алеї слави» в </a:t>
            </a:r>
            <a:r>
              <a:rPr lang="uk-UA" dirty="0" err="1" smtClean="0"/>
              <a:t>Голлівуді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8434" name="Picture 2" descr="http://www.usainfo.ru/uploads/posts/2011-08/1312225938_76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610064" cy="3457548"/>
          </a:xfrm>
          <a:prstGeom prst="rect">
            <a:avLst/>
          </a:prstGeom>
          <a:noFill/>
        </p:spPr>
      </p:pic>
      <p:pic>
        <p:nvPicPr>
          <p:cNvPr id="18436" name="Picture 4" descr="http://formaementis.files.wordpress.com/2008/07/los_angeles_hollywoodland_sig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54" y="1285860"/>
            <a:ext cx="4786346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Початок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кар'єри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786322"/>
            <a:ext cx="8858312" cy="192882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Початок політичної кар'єри </a:t>
            </a:r>
            <a:r>
              <a:rPr lang="uk-UA" dirty="0" err="1" smtClean="0"/>
              <a:t>Рональда</a:t>
            </a:r>
            <a:r>
              <a:rPr lang="uk-UA" dirty="0" smtClean="0"/>
              <a:t> Рейгана пов'язують ще з </a:t>
            </a:r>
            <a:r>
              <a:rPr lang="uk-UA" dirty="0" smtClean="0">
                <a:hlinkClick r:id="rId2" tooltip="Голлівуд"/>
              </a:rPr>
              <a:t>голлівудським</a:t>
            </a:r>
            <a:r>
              <a:rPr lang="uk-UA" dirty="0" smtClean="0"/>
              <a:t> етапом його життя а також з подальшою роботою представником корпорації </a:t>
            </a:r>
            <a:r>
              <a:rPr lang="en-US" dirty="0" smtClean="0"/>
              <a:t>General </a:t>
            </a:r>
            <a:r>
              <a:rPr lang="en-US" dirty="0" smtClean="0"/>
              <a:t>Electric. </a:t>
            </a:r>
            <a:r>
              <a:rPr lang="ru-RU" dirty="0" err="1" smtClean="0"/>
              <a:t>Спочатку</a:t>
            </a:r>
            <a:r>
              <a:rPr lang="ru-RU" dirty="0" smtClean="0"/>
              <a:t> Рейган </a:t>
            </a:r>
            <a:r>
              <a:rPr lang="ru-RU" dirty="0" err="1" smtClean="0"/>
              <a:t>був</a:t>
            </a:r>
            <a:r>
              <a:rPr lang="ru-RU" dirty="0" smtClean="0"/>
              <a:t> членом </a:t>
            </a:r>
            <a:r>
              <a:rPr lang="ru-RU" dirty="0" err="1" smtClean="0">
                <a:hlinkClick r:id="rId3" tooltip="Демократична партія США"/>
              </a:rPr>
              <a:t>Демократичної</a:t>
            </a:r>
            <a:r>
              <a:rPr lang="ru-RU" dirty="0" smtClean="0">
                <a:hlinkClick r:id="rId3" tooltip="Демократична партія США"/>
              </a:rPr>
              <a:t> </a:t>
            </a:r>
            <a:r>
              <a:rPr lang="ru-RU" dirty="0" err="1" smtClean="0">
                <a:hlinkClick r:id="rId3" tooltip="Демократична партія США"/>
              </a:rPr>
              <a:t>партії</a:t>
            </a:r>
            <a:r>
              <a:rPr lang="ru-RU" dirty="0" smtClean="0">
                <a:hlinkClick r:id="rId3" tooltip="Демократична партія США"/>
              </a:rPr>
              <a:t> США</a:t>
            </a:r>
            <a:r>
              <a:rPr lang="ru-RU" dirty="0" smtClean="0"/>
              <a:t>, але</a:t>
            </a:r>
            <a:r>
              <a:rPr lang="ru-RU" dirty="0" smtClean="0">
                <a:hlinkClick r:id="rId4" tooltip="1962"/>
              </a:rPr>
              <a:t>1962</a:t>
            </a:r>
            <a:r>
              <a:rPr lang="ru-RU" dirty="0" smtClean="0"/>
              <a:t> року </a:t>
            </a:r>
            <a:r>
              <a:rPr lang="ru-RU" dirty="0" err="1" smtClean="0"/>
              <a:t>перейшов</a:t>
            </a:r>
            <a:r>
              <a:rPr lang="ru-RU" dirty="0" smtClean="0"/>
              <a:t> до </a:t>
            </a:r>
            <a:r>
              <a:rPr lang="ru-RU" dirty="0" err="1" smtClean="0"/>
              <a:t>Республіканської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http://autoworks.com.ua/wp-content/uploads/2012/01/general_electr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60"/>
            <a:ext cx="4762500" cy="3429024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2/21/Aa_addams_work_2_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06" y="1285860"/>
            <a:ext cx="4500594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Початок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кар'єри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50019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1964 року на партійній конвенції </a:t>
            </a:r>
            <a:r>
              <a:rPr lang="uk-UA" dirty="0" err="1" smtClean="0"/>
              <a:t>Рональд</a:t>
            </a:r>
            <a:r>
              <a:rPr lang="uk-UA" dirty="0" smtClean="0"/>
              <a:t> Рейган виголосив свою знамениту промову </a:t>
            </a:r>
            <a:r>
              <a:rPr lang="uk-UA" i="1" dirty="0" smtClean="0"/>
              <a:t>«Час обирати»</a:t>
            </a:r>
            <a:r>
              <a:rPr lang="uk-UA" dirty="0" smtClean="0"/>
              <a:t> .</a:t>
            </a:r>
            <a:endParaRPr lang="uk-UA" dirty="0"/>
          </a:p>
        </p:txBody>
      </p:sp>
      <p:pic>
        <p:nvPicPr>
          <p:cNvPr id="20482" name="Picture 2" descr="http://www.dw.de/image/0,,524285_4,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444379" cy="3429024"/>
          </a:xfrm>
          <a:prstGeom prst="rect">
            <a:avLst/>
          </a:prstGeom>
          <a:noFill/>
        </p:spPr>
      </p:pic>
      <p:pic>
        <p:nvPicPr>
          <p:cNvPr id="20484" name="Picture 4" descr="http://historys.ws/wp-content/uploads/2011/04/rey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357298"/>
            <a:ext cx="4714876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Початок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кар'єри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14884"/>
            <a:ext cx="9144000" cy="214311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Лише з третьої спроби, 1980 року </a:t>
            </a:r>
            <a:r>
              <a:rPr lang="uk-UA" dirty="0" err="1" smtClean="0"/>
              <a:t>Рональду</a:t>
            </a:r>
            <a:r>
              <a:rPr lang="uk-UA" dirty="0" smtClean="0"/>
              <a:t> Рейгану вдалося виграти первинні партійні вибори і стати кандидатом у президенти від Республіканської партії на виборах, на яких він переміг кандидата від Демократичної партії, чинного президента </a:t>
            </a:r>
            <a:r>
              <a:rPr lang="uk-UA" dirty="0" err="1" smtClean="0"/>
              <a:t>Джиммі</a:t>
            </a:r>
            <a:r>
              <a:rPr lang="uk-UA" dirty="0" smtClean="0"/>
              <a:t> Картера, перемігши в 44 штатах, зібравши 489 голосів вибірників. Картер переміг у 6 штатах, зібравши 49 голосів вибірників. , і в січні 1981 року вступив на посаду.</a:t>
            </a:r>
            <a:endParaRPr lang="uk-UA" dirty="0"/>
          </a:p>
        </p:txBody>
      </p:sp>
      <p:pic>
        <p:nvPicPr>
          <p:cNvPr id="21506" name="Picture 2" descr="http://lichnosti.net/photos/3499/131869018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2781293" cy="3476616"/>
          </a:xfrm>
          <a:prstGeom prst="rect">
            <a:avLst/>
          </a:prstGeom>
          <a:noFill/>
        </p:spPr>
      </p:pic>
      <p:pic>
        <p:nvPicPr>
          <p:cNvPr id="21508" name="Picture 4" descr="http://dokonline.com/uploads/posts/2012-11/135183620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142984"/>
            <a:ext cx="2473318" cy="35893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67</TotalTime>
  <Words>67</Words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Рональд Рейган </vt:lpstr>
      <vt:lpstr> Дитинство і перші роботи </vt:lpstr>
      <vt:lpstr> Дитинство і перші роботи </vt:lpstr>
      <vt:lpstr> Дитинство і перші роботи </vt:lpstr>
      <vt:lpstr>Дитинство і перші роботи</vt:lpstr>
      <vt:lpstr> Акторська кар'єра, служба в армії </vt:lpstr>
      <vt:lpstr> Початок політичної кар'єри </vt:lpstr>
      <vt:lpstr> Початок політичної кар'єри </vt:lpstr>
      <vt:lpstr>Початок політичної кар'єри</vt:lpstr>
      <vt:lpstr> На президентському посту </vt:lpstr>
      <vt:lpstr>Після президенства</vt:lpstr>
      <vt:lpstr> Особисте життя </vt:lpstr>
      <vt:lpstr>Особисте життя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Рональд Рейган </dc:title>
  <dc:creator>ADMIN</dc:creator>
  <cp:lastModifiedBy>ADMIN</cp:lastModifiedBy>
  <cp:revision>8</cp:revision>
  <dcterms:created xsi:type="dcterms:W3CDTF">2013-11-02T16:35:09Z</dcterms:created>
  <dcterms:modified xsi:type="dcterms:W3CDTF">2013-11-02T17:54:16Z</dcterms:modified>
</cp:coreProperties>
</file>