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59" autoAdjust="0"/>
    <p:restoredTop sz="94713" autoAdjust="0"/>
  </p:normalViewPr>
  <p:slideViewPr>
    <p:cSldViewPr>
      <p:cViewPr varScale="1">
        <p:scale>
          <a:sx n="72" d="100"/>
          <a:sy n="72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Tsvetaev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488" y="285728"/>
            <a:ext cx="4000528" cy="5000660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857488" y="5357826"/>
            <a:ext cx="4714876" cy="1643074"/>
          </a:xfrm>
        </p:spPr>
        <p:txBody>
          <a:bodyPr>
            <a:normAutofit fontScale="85000" lnSpcReduction="20000"/>
          </a:bodyPr>
          <a:lstStyle/>
          <a:p>
            <a:r>
              <a:rPr lang="ru-RU" sz="3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Марина</a:t>
            </a:r>
            <a:r>
              <a:rPr lang="ru-RU" sz="3600" b="1" dirty="0" smtClean="0"/>
              <a:t> </a:t>
            </a:r>
            <a:r>
              <a:rPr lang="ru-RU" sz="3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Ивановна</a:t>
            </a:r>
            <a:r>
              <a:rPr lang="ru-RU" sz="3600" b="1" dirty="0" smtClean="0"/>
              <a:t>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Цветаева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4040188" cy="762000"/>
          </a:xfrm>
        </p:spPr>
        <p:txBody>
          <a:bodyPr anchor="b"/>
          <a:lstStyle/>
          <a:p>
            <a:r>
              <a:rPr lang="ru-RU" sz="1800" b="0" dirty="0" smtClean="0"/>
              <a:t>Марина </a:t>
            </a:r>
            <a:r>
              <a:rPr lang="ru-RU" sz="1800" b="0" smtClean="0"/>
              <a:t>Цветаева.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Зима, Голицыно, 1940</a:t>
            </a:r>
            <a:r>
              <a:rPr lang="ru-RU" sz="1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в СССР (1939—1941)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Мемориальный Дом-музей Марины Цветаевой в </a:t>
            </a:r>
            <a:r>
              <a:rPr lang="ru-RU" sz="2000" b="0" dirty="0" err="1" smtClean="0"/>
              <a:t>Болшеве</a:t>
            </a:r>
            <a:endParaRPr lang="ru-RU" sz="2000" b="0" dirty="0"/>
          </a:p>
        </p:txBody>
      </p:sp>
      <p:pic>
        <p:nvPicPr>
          <p:cNvPr id="10" name="Содержимое 9" descr="index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43372" y="2428868"/>
            <a:ext cx="4786346" cy="3313624"/>
          </a:xfrm>
        </p:spPr>
      </p:pic>
      <p:pic>
        <p:nvPicPr>
          <p:cNvPr id="12" name="Содержимое 11" descr="tsvetaeva_33_19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0100" y="2285992"/>
            <a:ext cx="2643206" cy="4220933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Содержимое 24" descr="cvetaeva_zapis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3941362" cy="4929222"/>
          </a:xfrm>
        </p:spPr>
      </p:pic>
      <p:pic>
        <p:nvPicPr>
          <p:cNvPr id="24" name="Содержимое 23" descr="zv_big_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571744"/>
            <a:ext cx="4375976" cy="3357586"/>
          </a:xfr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5400" dirty="0" smtClean="0"/>
              <a:t>«31 августа 1941 года»</a:t>
            </a:r>
            <a:endParaRPr lang="ru-RU" sz="5400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3"/>
          </p:nvPr>
        </p:nvSpPr>
        <p:spPr>
          <a:xfrm>
            <a:off x="4643438" y="1643050"/>
            <a:ext cx="4040188" cy="762000"/>
          </a:xfrm>
        </p:spPr>
        <p:txBody>
          <a:bodyPr anchor="ctr"/>
          <a:lstStyle/>
          <a:p>
            <a:r>
              <a:rPr lang="ru-RU" sz="2000" b="0" dirty="0" smtClean="0"/>
              <a:t>Площадь Марины Цветаевой в Елабуге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29026" y="1500174"/>
            <a:ext cx="5214974" cy="22145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Июльский </a:t>
            </a:r>
            <a:r>
              <a:rPr lang="ru-RU" sz="2400" dirty="0" smtClean="0"/>
              <a:t>ветер мне метет - путь,</a:t>
            </a:r>
            <a:br>
              <a:rPr lang="ru-RU" sz="2400" dirty="0" smtClean="0"/>
            </a:br>
            <a:r>
              <a:rPr lang="ru-RU" sz="2400" dirty="0" smtClean="0"/>
              <a:t>И где-то музыка в окне - чуть.</a:t>
            </a:r>
            <a:br>
              <a:rPr lang="ru-RU" sz="2400" dirty="0" smtClean="0"/>
            </a:br>
            <a:r>
              <a:rPr lang="ru-RU" sz="2400" dirty="0" smtClean="0"/>
              <a:t>Ах, нынче ветру до зари - дуть</a:t>
            </a:r>
            <a:br>
              <a:rPr lang="ru-RU" sz="2400" dirty="0" smtClean="0"/>
            </a:br>
            <a:r>
              <a:rPr lang="ru-RU" sz="2400" dirty="0" smtClean="0"/>
              <a:t>Сквозь стенки тонкие груди - в грудь.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Заголовок 9"/>
          <p:cNvSpPr txBox="1">
            <a:spLocks/>
          </p:cNvSpPr>
          <p:nvPr/>
        </p:nvSpPr>
        <p:spPr>
          <a:xfrm>
            <a:off x="4000496" y="4429132"/>
            <a:ext cx="4686336" cy="192882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Огни - как нити золотых бус,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Ночного листика во рту - вкус.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Освободите от дневных уз,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Друзья, поймите, что я вам - снюсь.</a:t>
            </a: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314292" y="2714620"/>
            <a:ext cx="5186402" cy="271464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Есть черный тополь, и в окне - свет,</a:t>
            </a:r>
            <a:b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 звон на башне, и в руке - цвет,</a:t>
            </a:r>
            <a:b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 шаг вот этот - никому - вслед,</a:t>
            </a:r>
            <a:b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 тень вот эта, а меня - нет.</a:t>
            </a:r>
            <a:b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5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357158" y="71414"/>
            <a:ext cx="5214974" cy="257176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огромном городе моем - ночь.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 дома сонного иду - прочь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 люди думают: жена, дочь,-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 я запомнила одно: ночь.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tsvetaeva_2_1983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5643602" cy="3762401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i="1" dirty="0" smtClean="0"/>
              <a:t>Красною кистью</a:t>
            </a:r>
            <a:br>
              <a:rPr lang="ru-RU" i="1" dirty="0" smtClean="0"/>
            </a:br>
            <a:r>
              <a:rPr lang="ru-RU" i="1" dirty="0" smtClean="0"/>
              <a:t>Рябина зажглась.</a:t>
            </a:r>
            <a:br>
              <a:rPr lang="ru-RU" i="1" dirty="0" smtClean="0"/>
            </a:br>
            <a:r>
              <a:rPr lang="ru-RU" i="1" dirty="0" smtClean="0"/>
              <a:t>Падали листья,</a:t>
            </a:r>
            <a:br>
              <a:rPr lang="ru-RU" i="1" dirty="0" smtClean="0"/>
            </a:br>
            <a:r>
              <a:rPr lang="ru-RU" i="1" dirty="0" smtClean="0"/>
              <a:t>Я родилась.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Спорили сотни</a:t>
            </a:r>
            <a:br>
              <a:rPr lang="ru-RU" i="1" dirty="0" smtClean="0"/>
            </a:br>
            <a:r>
              <a:rPr lang="ru-RU" i="1" dirty="0" smtClean="0"/>
              <a:t>Колоколов.</a:t>
            </a:r>
            <a:br>
              <a:rPr lang="ru-RU" i="1" dirty="0" smtClean="0"/>
            </a:br>
            <a:r>
              <a:rPr lang="ru-RU" i="1" dirty="0" smtClean="0"/>
              <a:t>День был субботний:</a:t>
            </a:r>
            <a:br>
              <a:rPr lang="ru-RU" i="1" dirty="0" smtClean="0"/>
            </a:br>
            <a:r>
              <a:rPr lang="ru-RU" i="1" dirty="0" smtClean="0"/>
              <a:t>Иоанн Богослов.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5842" cy="1066800"/>
          </a:xfrm>
        </p:spPr>
        <p:txBody>
          <a:bodyPr anchor="ctr">
            <a:noAutofit/>
          </a:bodyPr>
          <a:lstStyle/>
          <a:p>
            <a:pPr algn="ctr"/>
            <a:r>
              <a:rPr lang="ru-RU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Детство</a:t>
            </a:r>
            <a:r>
              <a:rPr lang="ru-RU" sz="4400" spc="0" dirty="0" smtClean="0"/>
              <a:t> </a:t>
            </a:r>
            <a:r>
              <a:rPr lang="ru-RU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4400" spc="0" dirty="0" smtClean="0"/>
              <a:t> </a:t>
            </a:r>
            <a:r>
              <a:rPr lang="ru-RU" sz="44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юность</a:t>
            </a:r>
            <a:endParaRPr lang="ru-RU" sz="4400" spc="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535782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Марина</a:t>
            </a:r>
            <a:r>
              <a:rPr lang="ru-RU" sz="2400" b="1" dirty="0" smtClean="0"/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Цветаева</a:t>
            </a:r>
            <a:r>
              <a:rPr lang="ru-RU" sz="2400" b="1" dirty="0" smtClean="0"/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в</a:t>
            </a:r>
            <a:r>
              <a:rPr lang="ru-RU" sz="2400" b="1" dirty="0" smtClean="0"/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детстве.</a:t>
            </a:r>
            <a:r>
              <a:rPr lang="ru-RU" sz="2400" b="1" dirty="0" smtClean="0"/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1893г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tem_1246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857232"/>
            <a:ext cx="6096000" cy="4572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Владимирович Цветаев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550070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Мария Александровна Цветаева (</a:t>
            </a:r>
            <a:r>
              <a:rPr lang="ru-RU" sz="36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Мейн</a:t>
            </a: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svetaeva_4_1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169" y="1524000"/>
            <a:ext cx="5937662" cy="4572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Анастасия (слева) и Марина Цветаевы. Ялта, 1905.</a:t>
            </a:r>
            <a:endParaRPr lang="ru-RU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сборники</a:t>
            </a:r>
            <a:endParaRPr lang="ru-RU" dirty="0"/>
          </a:p>
        </p:txBody>
      </p:sp>
      <p:pic>
        <p:nvPicPr>
          <p:cNvPr id="7" name="Содержимое 6" descr="20120131_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3492" y="1428736"/>
            <a:ext cx="3286654" cy="4667264"/>
          </a:xfrm>
        </p:spPr>
      </p:pic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1500175"/>
            <a:ext cx="3214709" cy="457203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50px-Sergey_efr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14678" y="1643050"/>
            <a:ext cx="3062294" cy="4352564"/>
          </a:xfrm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357950" y="1600200"/>
            <a:ext cx="2408098" cy="3733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Сергей Яковлевич Эфрон </a:t>
            </a:r>
            <a:br>
              <a:rPr lang="ru-RU" dirty="0" smtClean="0"/>
            </a:br>
            <a:r>
              <a:rPr lang="ru-RU" dirty="0" smtClean="0"/>
              <a:t>родился 26 сентября 1893 в Москве;</a:t>
            </a:r>
            <a:br>
              <a:rPr lang="ru-RU" dirty="0" smtClean="0"/>
            </a:br>
            <a:r>
              <a:rPr lang="ru-RU" dirty="0" smtClean="0"/>
              <a:t>репрессирован, расстрелян 16 августа 1941 в Москве.</a:t>
            </a:r>
            <a:br>
              <a:rPr lang="ru-RU" dirty="0" smtClean="0"/>
            </a:br>
            <a:r>
              <a:rPr lang="ru-RU" dirty="0" smtClean="0"/>
              <a:t>Русский публицист, литератор, офицер Белой армии,</a:t>
            </a:r>
            <a:br>
              <a:rPr lang="ru-RU" dirty="0" smtClean="0"/>
            </a:br>
            <a:r>
              <a:rPr lang="ru-RU" dirty="0" err="1" smtClean="0"/>
              <a:t>марковец</a:t>
            </a:r>
            <a:r>
              <a:rPr lang="ru-RU" dirty="0" smtClean="0"/>
              <a:t>, </a:t>
            </a:r>
            <a:r>
              <a:rPr lang="ru-RU" dirty="0" err="1" smtClean="0"/>
              <a:t>первопоходник</a:t>
            </a:r>
            <a:r>
              <a:rPr lang="ru-RU" dirty="0" smtClean="0"/>
              <a:t>, агент НКВД.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106680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Сергей</a:t>
            </a:r>
            <a:r>
              <a:rPr lang="ru-RU" sz="3600" b="0" dirty="0" smtClean="0">
                <a:latin typeface="+mj-lt"/>
              </a:rPr>
              <a:t> </a:t>
            </a:r>
            <a:r>
              <a:rPr lang="ru-RU" sz="36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Яковлевич</a:t>
            </a:r>
            <a:r>
              <a:rPr lang="ru-RU" sz="3600" b="0" dirty="0" smtClean="0">
                <a:latin typeface="+mj-lt"/>
              </a:rPr>
              <a:t> </a:t>
            </a:r>
            <a:r>
              <a:rPr lang="ru-RU" sz="3600" b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Эфрон</a:t>
            </a:r>
          </a:p>
        </p:txBody>
      </p:sp>
      <p:pic>
        <p:nvPicPr>
          <p:cNvPr id="11" name="Рисунок 10" descr="1217531476_efron_se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643050"/>
            <a:ext cx="2857520" cy="435771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tsvetaeva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92959"/>
            <a:ext cx="6988342" cy="4722123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600" dirty="0" smtClean="0"/>
              <a:t>Сергей Эфрон и Марина Цветаева. Москва, 1911</a:t>
            </a:r>
            <a:endParaRPr lang="ru-RU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Период гражданской войны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061359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2253456"/>
            <a:ext cx="3286148" cy="4404506"/>
          </a:xfrm>
        </p:spPr>
      </p:pic>
      <p:pic>
        <p:nvPicPr>
          <p:cNvPr id="14" name="Содержимое 13" descr="454px-Mitreohin_Cvetaeva192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332703"/>
            <a:ext cx="3500462" cy="433711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ru-RU" sz="1600" b="0" dirty="0" smtClean="0"/>
              <a:t>В 1928 в Париже выходит последний прижизненный сборник поэтессы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Содержимое 6" descr="061359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253456"/>
            <a:ext cx="3033739" cy="4303176"/>
          </a:xfrm>
        </p:spPr>
      </p:pic>
      <p:pic>
        <p:nvPicPr>
          <p:cNvPr id="8" name="Содержимое 7" descr="tsvetaeva_28_193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201863"/>
            <a:ext cx="3143272" cy="43402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b="1" dirty="0" smtClean="0"/>
              <a:t>Эмиграция (1922—1939)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 anchor="ctr"/>
          <a:lstStyle/>
          <a:p>
            <a:r>
              <a:rPr lang="ru-RU" sz="2000" b="0" dirty="0" smtClean="0"/>
              <a:t>Марина Цветаева. Савойя, 1930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000000"/>
      </a:dk1>
      <a:lt1>
        <a:sysClr val="window" lastClr="FFFFFF"/>
      </a:lt1>
      <a:dk2>
        <a:srgbClr val="444D26"/>
      </a:dk2>
      <a:lt2>
        <a:srgbClr val="FEFAC9"/>
      </a:lt2>
      <a:accent1>
        <a:srgbClr val="FDF59C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117</Words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</vt:lpstr>
      <vt:lpstr>Детство и юность</vt:lpstr>
      <vt:lpstr>Иван Владимирович Цветаев</vt:lpstr>
      <vt:lpstr>Анастасия (слева) и Марина Цветаевы. Ялта, 1905.</vt:lpstr>
      <vt:lpstr>Первые сборники</vt:lpstr>
      <vt:lpstr>Сергей Яковлевич Эфрон</vt:lpstr>
      <vt:lpstr>Сергей Эфрон и Марина Цветаева. Москва, 1911</vt:lpstr>
      <vt:lpstr>Период гражданской войны</vt:lpstr>
      <vt:lpstr>Эмиграция (1922—1939)</vt:lpstr>
      <vt:lpstr>Возвращение в СССР (1939—1941)</vt:lpstr>
      <vt:lpstr>«31 августа 1941 года»</vt:lpstr>
      <vt:lpstr>Июльский ветер мне метет - путь, И где-то музыка в окне - чуть. Ах, нынче ветру до зари - дуть Сквозь стенки тонкие груди - в грудь.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Ивановна Цветаева</dc:title>
  <dc:creator>Alex</dc:creator>
  <cp:lastModifiedBy>unknown</cp:lastModifiedBy>
  <cp:revision>19</cp:revision>
  <dcterms:created xsi:type="dcterms:W3CDTF">2013-12-14T15:05:04Z</dcterms:created>
  <dcterms:modified xsi:type="dcterms:W3CDTF">2013-12-25T20:01:13Z</dcterms:modified>
</cp:coreProperties>
</file>