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0772-1FD2-4737-949B-BE90A9F163BE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593D3-BE9D-49B2-8723-C2F0A77F6D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556792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vi-VN" sz="3200" dirty="0" smtClean="0">
                <a:latin typeface="Calibri" pitchFamily="34" charset="0"/>
                <a:cs typeface="Calibri" pitchFamily="34" charset="0"/>
              </a:rPr>
              <a:t>Ві́ктор Миха́йлович Васнецо́в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ru-RU" sz="3200" dirty="0" smtClean="0"/>
              <a:t>російський художник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 descr="Wiktor_Michajlowitsch_Wassnezow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764704"/>
            <a:ext cx="430159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58052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r>
              <a:rPr lang="uk-UA" dirty="0" smtClean="0"/>
              <a:t>ідготувала учениця 11 – А классу</a:t>
            </a:r>
          </a:p>
          <a:p>
            <a:r>
              <a:rPr lang="uk-UA" dirty="0" err="1" smtClean="0"/>
              <a:t>Фурдиш</a:t>
            </a:r>
            <a:r>
              <a:rPr lang="uk-UA" smtClean="0"/>
              <a:t> </a:t>
            </a:r>
            <a:r>
              <a:rPr lang="uk-UA" smtClean="0"/>
              <a:t>Вероніка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36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4077072"/>
            <a:ext cx="4283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Народився 3(15) травня 1848 в чуваському селі Лоп'ялі («Тихе село» в перекладі з чуваської) Уржумськой волості Вятскої губернії (нині —Кіровскої області), в сім'ї православного священика, що походив із стародавнього вятського роду Васнецових. Себе художник </a:t>
            </a:r>
            <a:r>
              <a:rPr lang="ru-RU" dirty="0" err="1" smtClean="0"/>
              <a:t>вважав</a:t>
            </a:r>
            <a:r>
              <a:rPr lang="ru-RU" dirty="0" smtClean="0"/>
              <a:t> за </a:t>
            </a:r>
            <a:r>
              <a:rPr lang="ru-RU" dirty="0" err="1" smtClean="0"/>
              <a:t>скіфа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800px-Map_of_Russia_-_Kirov_Oblast_(2008-03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7"/>
            <a:ext cx="4788024" cy="3527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30689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Кіровська область</a:t>
            </a:r>
            <a:endParaRPr lang="ru-RU" b="1" i="1" dirty="0"/>
          </a:p>
        </p:txBody>
      </p:sp>
      <p:pic>
        <p:nvPicPr>
          <p:cNvPr id="10" name="Рисунок 9" descr="General_view_Kir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4788024" cy="306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09px-Карта_Вятской_Губернии_(18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0"/>
            <a:ext cx="414513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3528" y="61653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Кіров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335699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В'ятська губернія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26064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Сім</a:t>
            </a:r>
            <a:r>
              <a:rPr lang="en-US" sz="3200" b="1" i="1" dirty="0" smtClean="0">
                <a:solidFill>
                  <a:schemeClr val="bg1"/>
                </a:solidFill>
              </a:rPr>
              <a:t>’</a:t>
            </a:r>
            <a:r>
              <a:rPr lang="uk-UA" sz="3200" b="1" i="1" dirty="0" smtClean="0">
                <a:solidFill>
                  <a:schemeClr val="bg1"/>
                </a:solidFill>
              </a:rPr>
              <a:t>я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H="1">
            <a:off x="2195736" y="764704"/>
            <a:ext cx="1433675" cy="108012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4716016" y="764704"/>
            <a:ext cx="1440160" cy="108012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5105400" y="1844824"/>
            <a:ext cx="4038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Батько Михайло Васильович Васнецов. У 1850 році батько отримав нову парафію.  І у 1850 сім'я переїхала в невелике село Рябово, де був побудований з модрини затишний будинок з мезоніном. У нім Віктор провів свої дитячі роки, які він згадував з вдячним відчуттям все життя.</a:t>
            </a:r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179512" y="1772816"/>
            <a:ext cx="4038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sz="2400" dirty="0" smtClean="0"/>
              <a:t>Мати Аполлінарія Іванівна,народила шестеро синів, з яких Віктор був другим.</a:t>
            </a:r>
            <a:endParaRPr lang="ru-RU" dirty="0"/>
          </a:p>
        </p:txBody>
      </p:sp>
      <p:pic>
        <p:nvPicPr>
          <p:cNvPr id="20" name="Рисунок 19" descr="dom_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5508104" cy="360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1268760"/>
            <a:ext cx="3923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Освіту здобув в духовній Вятській семінарії. Вчився живопису в </a:t>
            </a:r>
            <a:r>
              <a:rPr lang="ru-RU" sz="2000" u="sng" dirty="0" smtClean="0"/>
              <a:t>Петербурзі</a:t>
            </a:r>
            <a:r>
              <a:rPr lang="ru-RU" sz="2000" dirty="0" smtClean="0"/>
              <a:t> — спершу у І. М. Крамського в </a:t>
            </a:r>
            <a:r>
              <a:rPr lang="ru-RU" sz="2000" i="1" dirty="0" smtClean="0"/>
              <a:t>Рисовальной школе общества поощрения художеств</a:t>
            </a:r>
            <a:r>
              <a:rPr lang="ru-RU" sz="2000" dirty="0" smtClean="0"/>
              <a:t> (1867–1868), потім в</a:t>
            </a:r>
            <a:r>
              <a:rPr lang="ru-RU" sz="2000" u="sng" dirty="0" smtClean="0"/>
              <a:t> Художній Академії</a:t>
            </a:r>
            <a:r>
              <a:rPr lang="ru-RU" sz="2000" dirty="0" smtClean="0"/>
              <a:t> (1868–1875).</a:t>
            </a:r>
          </a:p>
          <a:p>
            <a:r>
              <a:rPr lang="ru-RU" sz="2000" dirty="0" smtClean="0"/>
              <a:t>     Після закінчення Академії їздив за кордон. Виставляти свої роботи почав з 1869 року, спочатку беручи участь в експозиціях Академії, потім — у виставках передвижників.</a:t>
            </a:r>
            <a:endParaRPr lang="ru-RU" sz="2000" dirty="0"/>
          </a:p>
        </p:txBody>
      </p:sp>
      <p:pic>
        <p:nvPicPr>
          <p:cNvPr id="6" name="Рисунок 5" descr="белая-ночь-в-Санкт-Петербург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148064" cy="344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00px-Imperial_Academy_of_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107"/>
            <a:ext cx="5076056" cy="3362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5328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Творчість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196752"/>
            <a:ext cx="3744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творчості Васнецова яскраво представлені різні жанри, що стали етапами дуже цікавої еволюції: від побутовго малювання до казки, від станкового живопису до монументального, від приземленості </a:t>
            </a:r>
            <a:r>
              <a:rPr lang="ru-RU" sz="2000" i="1" dirty="0" smtClean="0"/>
              <a:t>сподвижників</a:t>
            </a:r>
            <a:r>
              <a:rPr lang="ru-RU" sz="2000" dirty="0" smtClean="0"/>
              <a:t> до прообразу стилю модерн.</a:t>
            </a:r>
            <a:r>
              <a:rPr lang="uk-UA" sz="2000" dirty="0" smtClean="0"/>
              <a:t> Найвизначнішими картинами Васнецова були: </a:t>
            </a:r>
            <a:r>
              <a:rPr lang="ru-RU" sz="2000" dirty="0" smtClean="0"/>
              <a:t>«Алёнушка», 1881, «После побоища Игоря Святославича с половцами», 1880, «Три богатирі» 1898, «Царевна-лягушка», 1918.</a:t>
            </a:r>
          </a:p>
          <a:p>
            <a:endParaRPr lang="ru-RU" sz="2000" dirty="0"/>
          </a:p>
        </p:txBody>
      </p:sp>
      <p:pic>
        <p:nvPicPr>
          <p:cNvPr id="7" name="Рисунок 6" descr="artlib_gallery-9017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4332721" cy="565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36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33265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«Алёнушка»1881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980728"/>
            <a:ext cx="43924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основу сюжету було взято казка «Про сестриці Оленці і братці Иванушке». Роботу над картиною художник розпочав у 1880 році. Спочатку він малював пейзажні етюди на березі Ворі в Абрамцеве, біля ставка в Охтирці. Збереглося кілька етюдів того часу. Робота була закінчена взимку 1881 року в Москві , після чого Васнецов відправив її на Пересувну виставку. Критик Грабар назвав картину однією з кращих картин російської школи. Сам Васнецов так відгукувався про свою картину :</a:t>
            </a:r>
          </a:p>
          <a:p>
            <a:r>
              <a:rPr lang="ru-RU" dirty="0" smtClean="0"/>
              <a:t>« « Аленушка »начебто давно жила в моїй голові , але реально я побачив її в Охтирці, коли зустрів одну простоволосу дівчину , вразила мою уяву. Стільки туги , самотності і суто російською печалі було в її очах ... Якимось особливим російським духом віяло від неї .»</a:t>
            </a:r>
          </a:p>
        </p:txBody>
      </p:sp>
      <p:pic>
        <p:nvPicPr>
          <p:cNvPr id="7" name="Рисунок 6" descr="415px-Vasnetsov_Alenu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4032448" cy="582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«После побоища Игоря Святославича с половцами», 1880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836712"/>
            <a:ext cx="8676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Картина стала для Васнецова одним з перших дослідів створення епічного полотна , присвяченого героїчній давньоруської історії. В основу його лягли рядки великого літературного пам'ятника « Слово о полку Ігоревім ». Це не просто картина - це спроба передати поетичну мову засобами жівопісі.Главной темою полотна стає безкрає поле після закінчення битви і загибелі полків князя Ігоря Святославича . Стерв'ятники вже злетілися на кривавий бенкет і зчепилися в сутичці за тіла мертвих воїнів. У відблисках висхідного місяця два російських витязя лежать на полі брані - але здаються вони не мертві, а сплячими . У суворих обличчях полеглих читається величний спокій .</a:t>
            </a:r>
            <a:endParaRPr lang="ru-RU" dirty="0"/>
          </a:p>
        </p:txBody>
      </p:sp>
      <p:pic>
        <p:nvPicPr>
          <p:cNvPr id="7" name="Рисунок 6" descr="1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055725"/>
            <a:ext cx="7272808" cy="380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332656"/>
            <a:ext cx="34918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картині зображені три богатирі - Добриня Микитич , Ілля Муромець і Альоша Попович. Посередині на вороному коні Ілля Муромець , дивиться вдалину під долоні , в одній руці у богатиря спис , в інший булатна палиця . Зліва на білому коні Добриня Микитич , виймає меч з піхов , готовий у будь-який момент кинутися в бій . Праворуч на коні рудої масті Альоша Попович , тримає в руках лук зі стрілами. На боці у Альоші Поповича сагайдак . Троє богатирів стоять на широкій рівнині , що переходить в невисокі пагорби , посеред зів'ялої трави і зрідка проглядає маленьких ялиночок. Небо похмуре і тривожне , означає небезпеку, що загрожує богатирям небезпека .</a:t>
            </a:r>
            <a:endParaRPr lang="ru-RU" dirty="0"/>
          </a:p>
        </p:txBody>
      </p:sp>
      <p:pic>
        <p:nvPicPr>
          <p:cNvPr id="7" name="Рисунок 6" descr="800px-Die_drei_Bogaty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08970"/>
            <a:ext cx="5658913" cy="374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«Три богатирі» 1898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700808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 В. М. Васнецов описував картину так: «Богатирі Добриня , Ілля і Альоша Попович на богатирському виїзді - примічають в полі , чи немає де ворога , не ображають де кого ? »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TF0_xUT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36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280" y="33265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«Царевна-лягушка» 1918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3"/>
            <a:ext cx="5796136" cy="4351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68144" y="1052736"/>
            <a:ext cx="30243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 глядачем на передньому плані постає дівчина , одягнена в зелену сукню з довгими рукавами з білою сорочкою під ним. Колір її шати підкреслює природу , а білизна сорочки дивно гармонує з зображеними на задньому плані лебедями.</a:t>
            </a:r>
          </a:p>
          <a:p>
            <a:r>
              <a:rPr lang="ru-RU" dirty="0" smtClean="0"/>
              <a:t>Автором відображено момент , коли головна героїня танцює. Динаміку передають розкинуті в різні сторони руки , бовтаються коси і граціозний нахил тулуба .</a:t>
            </a:r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5536" y="5157192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легендою , у цей момент Василина Премудра знаходиться на царському бенкеті . Навколо неї на лавках зображені заворожені танцем гуслярі . Махнувши лівою рукою , Василина створила озера , махнувши правій - пливуть по ньому лебедів.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570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14</cp:revision>
  <dcterms:created xsi:type="dcterms:W3CDTF">2013-11-07T17:39:36Z</dcterms:created>
  <dcterms:modified xsi:type="dcterms:W3CDTF">2014-06-02T18:22:15Z</dcterms:modified>
</cp:coreProperties>
</file>