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2E79E3-B112-4577-9BE5-B2FC36F0C738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1B58CE-D7E6-4F8A-91E4-3841D0881C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16632"/>
            <a:ext cx="5976664" cy="16561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8800" dirty="0" err="1" smtClean="0"/>
              <a:t>куріння</a:t>
            </a:r>
            <a:endParaRPr lang="ru-RU" sz="8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553871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48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920880" cy="3168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Паління</a:t>
            </a:r>
            <a:r>
              <a:rPr lang="ru-RU" dirty="0"/>
              <a:t> - вид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поширена</a:t>
            </a:r>
            <a:r>
              <a:rPr lang="ru-RU" dirty="0"/>
              <a:t> форма </a:t>
            </a:r>
            <a:r>
              <a:rPr lang="ru-RU" dirty="0" err="1"/>
              <a:t>якої</a:t>
            </a:r>
            <a:r>
              <a:rPr lang="ru-RU" dirty="0"/>
              <a:t> - </a:t>
            </a:r>
            <a:r>
              <a:rPr lang="ru-RU" dirty="0" err="1"/>
              <a:t>нікотінізм</a:t>
            </a:r>
            <a:r>
              <a:rPr lang="ru-RU" dirty="0"/>
              <a:t> - </a:t>
            </a:r>
            <a:r>
              <a:rPr lang="ru-RU" dirty="0" err="1"/>
              <a:t>палити</a:t>
            </a:r>
            <a:r>
              <a:rPr lang="ru-RU" dirty="0"/>
              <a:t> тютюн. Про </a:t>
            </a:r>
            <a:r>
              <a:rPr lang="ru-RU" dirty="0" err="1"/>
              <a:t>куріння</a:t>
            </a:r>
            <a:r>
              <a:rPr lang="ru-RU" dirty="0"/>
              <a:t>, у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помилкових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Ми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чуємо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: </a:t>
            </a:r>
            <a:r>
              <a:rPr lang="ru-RU" dirty="0" err="1"/>
              <a:t>курити</a:t>
            </a:r>
            <a:r>
              <a:rPr lang="ru-RU" dirty="0"/>
              <a:t> </a:t>
            </a:r>
            <a:r>
              <a:rPr lang="ru-RU" dirty="0" err="1"/>
              <a:t>корисно</a:t>
            </a:r>
            <a:r>
              <a:rPr lang="ru-RU" dirty="0"/>
              <a:t>, 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є в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нікотин</a:t>
            </a:r>
            <a:r>
              <a:rPr lang="ru-RU" dirty="0"/>
              <a:t>,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сам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продукує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брехня</a:t>
            </a:r>
            <a:r>
              <a:rPr lang="ru-RU" dirty="0"/>
              <a:t>!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корисного</a:t>
            </a:r>
            <a:r>
              <a:rPr lang="ru-RU" dirty="0"/>
              <a:t> в </a:t>
            </a:r>
            <a:r>
              <a:rPr lang="ru-RU" dirty="0" err="1"/>
              <a:t>палінні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Люди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плутають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іншим</a:t>
            </a:r>
            <a:r>
              <a:rPr lang="ru-RU" dirty="0"/>
              <a:t>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плутають</a:t>
            </a:r>
            <a:r>
              <a:rPr lang="ru-RU" dirty="0"/>
              <a:t> </a:t>
            </a:r>
            <a:r>
              <a:rPr lang="ru-RU" dirty="0" err="1"/>
              <a:t>нікотин</a:t>
            </a:r>
            <a:r>
              <a:rPr lang="ru-RU" dirty="0"/>
              <a:t> з </a:t>
            </a:r>
            <a:r>
              <a:rPr lang="ru-RU" dirty="0" err="1"/>
              <a:t>нікотиновою</a:t>
            </a:r>
            <a:r>
              <a:rPr lang="ru-RU" dirty="0"/>
              <a:t> кислотою. 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3776658" cy="282884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490883" cy="27105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273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645024"/>
            <a:ext cx="7848872" cy="312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Нікотинова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кислота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вітаміну</a:t>
            </a:r>
            <a:r>
              <a:rPr lang="ru-RU" dirty="0"/>
              <a:t> </a:t>
            </a:r>
            <a:r>
              <a:rPr lang="en-US" dirty="0"/>
              <a:t>B3, </a:t>
            </a:r>
            <a:r>
              <a:rPr lang="ru-RU" dirty="0"/>
              <a:t>в </a:t>
            </a:r>
            <a:r>
              <a:rPr lang="ru-RU" dirty="0" err="1"/>
              <a:t>промисловості</a:t>
            </a:r>
            <a:r>
              <a:rPr lang="ru-RU" dirty="0"/>
              <a:t> з </a:t>
            </a:r>
            <a:r>
              <a:rPr lang="ru-RU" dirty="0" err="1"/>
              <a:t>нікотину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нікотинову</a:t>
            </a:r>
            <a:r>
              <a:rPr lang="ru-RU" dirty="0"/>
              <a:t> кислоту. 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нікотинову</a:t>
            </a:r>
            <a:r>
              <a:rPr lang="ru-RU" dirty="0"/>
              <a:t> кислоту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синтезу </a:t>
            </a:r>
            <a:r>
              <a:rPr lang="ru-RU" dirty="0" err="1"/>
              <a:t>амінокислот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триптофану.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куріння</a:t>
            </a:r>
            <a:r>
              <a:rPr lang="ru-RU" dirty="0"/>
              <a:t>, як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поповнити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нікотиновою</a:t>
            </a:r>
            <a:r>
              <a:rPr lang="ru-RU" dirty="0"/>
              <a:t> кислотою, </a:t>
            </a:r>
            <a:r>
              <a:rPr lang="ru-RU" dirty="0" err="1"/>
              <a:t>помилково</a:t>
            </a:r>
            <a:r>
              <a:rPr lang="ru-RU" dirty="0"/>
              <a:t> </a:t>
            </a:r>
            <a:r>
              <a:rPr lang="ru-RU" dirty="0" err="1"/>
              <a:t>докорінно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4" y="116632"/>
            <a:ext cx="6840760" cy="335916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3639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848872" cy="360040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Людина,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викурює</a:t>
            </a:r>
            <a:r>
              <a:rPr lang="ru-RU" dirty="0"/>
              <a:t> пачку цигарок на день,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полонію</a:t>
            </a:r>
            <a:r>
              <a:rPr lang="ru-RU" dirty="0"/>
              <a:t> дозу </a:t>
            </a:r>
            <a:r>
              <a:rPr lang="ru-RU" dirty="0" err="1"/>
              <a:t>опромінення</a:t>
            </a:r>
            <a:r>
              <a:rPr lang="ru-RU" dirty="0"/>
              <a:t> в 3,5 рази </a:t>
            </a:r>
            <a:r>
              <a:rPr lang="ru-RU" dirty="0" err="1"/>
              <a:t>більшу</a:t>
            </a:r>
            <a:r>
              <a:rPr lang="ru-RU" dirty="0"/>
              <a:t> за дозу, </a:t>
            </a:r>
            <a:r>
              <a:rPr lang="ru-RU" dirty="0" err="1"/>
              <a:t>прийнятої</a:t>
            </a:r>
            <a:r>
              <a:rPr lang="ru-RU" dirty="0"/>
              <a:t> </a:t>
            </a:r>
            <a:r>
              <a:rPr lang="ru-RU" dirty="0" err="1"/>
              <a:t>міжнародною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 з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... Особливо </a:t>
            </a:r>
            <a:r>
              <a:rPr lang="ru-RU" dirty="0" err="1"/>
              <a:t>шкідливий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сигарети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окису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- в 5 </a:t>
            </a:r>
            <a:r>
              <a:rPr lang="ru-RU" dirty="0" err="1"/>
              <a:t>разів</a:t>
            </a:r>
            <a:r>
              <a:rPr lang="ru-RU" dirty="0"/>
              <a:t>, </a:t>
            </a:r>
            <a:r>
              <a:rPr lang="ru-RU" dirty="0" err="1"/>
              <a:t>бензпірену</a:t>
            </a:r>
            <a:r>
              <a:rPr lang="ru-RU" dirty="0"/>
              <a:t> - в 4, </a:t>
            </a:r>
            <a:r>
              <a:rPr lang="ru-RU" dirty="0" err="1"/>
              <a:t>нікотину</a:t>
            </a:r>
            <a:r>
              <a:rPr lang="ru-RU" dirty="0"/>
              <a:t> і смол - у 3, </a:t>
            </a:r>
            <a:r>
              <a:rPr lang="ru-RU" dirty="0" err="1"/>
              <a:t>аміаку</a:t>
            </a:r>
            <a:r>
              <a:rPr lang="ru-RU" dirty="0"/>
              <a:t> - в 46 </a:t>
            </a:r>
            <a:r>
              <a:rPr lang="ru-RU" dirty="0" err="1"/>
              <a:t>разів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отруйних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 err="1"/>
              <a:t>Тютюновий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розвести</a:t>
            </a:r>
            <a:r>
              <a:rPr lang="ru-RU" dirty="0"/>
              <a:t> чистим </a:t>
            </a:r>
            <a:r>
              <a:rPr lang="ru-RU" dirty="0" err="1"/>
              <a:t>повітрям</a:t>
            </a:r>
            <a:r>
              <a:rPr lang="ru-RU" dirty="0"/>
              <a:t> у 384 000 </a:t>
            </a:r>
            <a:r>
              <a:rPr lang="ru-RU" dirty="0" err="1"/>
              <a:t>разів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нешкідливим</a:t>
            </a:r>
            <a:r>
              <a:rPr lang="ru-RU" dirty="0"/>
              <a:t> для </a:t>
            </a:r>
            <a:r>
              <a:rPr lang="ru-RU" dirty="0" err="1"/>
              <a:t>дихання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9" y="4077072"/>
            <a:ext cx="2448272" cy="25942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810000" cy="23812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767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8064896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Загальний</a:t>
            </a:r>
            <a:r>
              <a:rPr lang="ru-RU" sz="2000" dirty="0"/>
              <a:t> </a:t>
            </a:r>
            <a:r>
              <a:rPr lang="ru-RU" sz="2000" dirty="0" err="1"/>
              <a:t>показник</a:t>
            </a:r>
            <a:r>
              <a:rPr lang="ru-RU" sz="2000" dirty="0"/>
              <a:t> </a:t>
            </a:r>
            <a:r>
              <a:rPr lang="ru-RU" sz="2000" dirty="0" err="1"/>
              <a:t>токсичності</a:t>
            </a:r>
            <a:r>
              <a:rPr lang="ru-RU" sz="2000" dirty="0"/>
              <a:t> </a:t>
            </a:r>
            <a:r>
              <a:rPr lang="ru-RU" sz="2000" dirty="0" err="1"/>
              <a:t>тютюнового</a:t>
            </a:r>
            <a:r>
              <a:rPr lang="ru-RU" sz="2000" dirty="0"/>
              <a:t> </a:t>
            </a:r>
            <a:r>
              <a:rPr lang="ru-RU" sz="2000" dirty="0" err="1"/>
              <a:t>диму</a:t>
            </a:r>
            <a:r>
              <a:rPr lang="ru-RU" sz="2000" dirty="0"/>
              <a:t> в 4,25 рази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токсичність</a:t>
            </a:r>
            <a:r>
              <a:rPr lang="ru-RU" sz="2000" dirty="0"/>
              <a:t> </a:t>
            </a:r>
            <a:r>
              <a:rPr lang="ru-RU" sz="2000" dirty="0" err="1"/>
              <a:t>вихлопних</a:t>
            </a:r>
            <a:r>
              <a:rPr lang="ru-RU" sz="2000" dirty="0"/>
              <a:t> </a:t>
            </a:r>
            <a:r>
              <a:rPr lang="ru-RU" sz="2000" dirty="0" err="1"/>
              <a:t>газів</a:t>
            </a:r>
            <a:r>
              <a:rPr lang="ru-RU" sz="2000" dirty="0"/>
              <a:t> </a:t>
            </a:r>
            <a:r>
              <a:rPr lang="ru-RU" sz="2000" dirty="0" err="1"/>
              <a:t>автомобіля</a:t>
            </a:r>
            <a:r>
              <a:rPr lang="ru-RU" sz="2000" dirty="0"/>
              <a:t>, в 248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забрудненості</a:t>
            </a:r>
            <a:r>
              <a:rPr lang="ru-RU" sz="2000" dirty="0"/>
              <a:t> </a:t>
            </a:r>
            <a:r>
              <a:rPr lang="ru-RU" sz="2000" dirty="0" err="1"/>
              <a:t>відпрацьованого</a:t>
            </a:r>
            <a:r>
              <a:rPr lang="ru-RU" sz="2000" dirty="0"/>
              <a:t> газу </a:t>
            </a:r>
            <a:r>
              <a:rPr lang="ru-RU" sz="2000" dirty="0" err="1"/>
              <a:t>газової</a:t>
            </a:r>
            <a:r>
              <a:rPr lang="ru-RU" sz="2000" dirty="0"/>
              <a:t> </a:t>
            </a:r>
            <a:r>
              <a:rPr lang="ru-RU" sz="2000" dirty="0" err="1"/>
              <a:t>горілки</a:t>
            </a:r>
            <a:r>
              <a:rPr lang="ru-RU" sz="2000" dirty="0"/>
              <a:t> і в 1 100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токсичності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</a:t>
            </a:r>
            <a:r>
              <a:rPr lang="ru-RU" sz="2000" dirty="0" err="1"/>
              <a:t>видиху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 err="1" smtClean="0"/>
              <a:t>Паління</a:t>
            </a:r>
            <a:r>
              <a:rPr lang="ru-RU" sz="2000" dirty="0" smtClean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стати </a:t>
            </a:r>
            <a:r>
              <a:rPr lang="ru-RU" sz="2000" dirty="0" err="1"/>
              <a:t>джерелом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7-ми </a:t>
            </a:r>
            <a:r>
              <a:rPr lang="ru-RU" sz="2000" dirty="0" err="1"/>
              <a:t>різновидів</a:t>
            </a:r>
            <a:r>
              <a:rPr lang="ru-RU" sz="2000" dirty="0"/>
              <a:t> раку у </a:t>
            </a:r>
            <a:r>
              <a:rPr lang="ru-RU" sz="2000" dirty="0" err="1"/>
              <a:t>чоловіків</a:t>
            </a:r>
            <a:r>
              <a:rPr lang="ru-RU" sz="2000" dirty="0"/>
              <a:t> і 9-ти </a:t>
            </a:r>
            <a:r>
              <a:rPr lang="ru-RU" sz="2000" dirty="0" err="1"/>
              <a:t>різновидів</a:t>
            </a:r>
            <a:r>
              <a:rPr lang="ru-RU" sz="2000" dirty="0"/>
              <a:t> раку у </a:t>
            </a:r>
            <a:r>
              <a:rPr lang="ru-RU" sz="2000" dirty="0" err="1"/>
              <a:t>жінок</a:t>
            </a:r>
            <a:r>
              <a:rPr lang="ru-RU" sz="2000" dirty="0"/>
              <a:t>. </a:t>
            </a:r>
            <a:r>
              <a:rPr lang="ru-RU" sz="2000" dirty="0" err="1"/>
              <a:t>Паління</a:t>
            </a:r>
            <a:r>
              <a:rPr lang="ru-RU" sz="2000" dirty="0"/>
              <a:t> тютюну </a:t>
            </a:r>
            <a:r>
              <a:rPr lang="ru-RU" sz="2000" dirty="0" err="1"/>
              <a:t>пов'язують</a:t>
            </a:r>
            <a:r>
              <a:rPr lang="ru-RU" sz="2000" dirty="0"/>
              <a:t> з </a:t>
            </a:r>
            <a:r>
              <a:rPr lang="ru-RU" sz="2000" dirty="0" err="1"/>
              <a:t>появою</a:t>
            </a:r>
            <a:r>
              <a:rPr lang="ru-RU" sz="2000" dirty="0"/>
              <a:t> раку 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легенів</a:t>
            </a:r>
            <a:r>
              <a:rPr lang="ru-RU" sz="2000" dirty="0"/>
              <a:t>, але й губ, </a:t>
            </a:r>
            <a:r>
              <a:rPr lang="ru-RU" sz="2000" dirty="0" err="1"/>
              <a:t>порожнини</a:t>
            </a:r>
            <a:r>
              <a:rPr lang="ru-RU" sz="2000" dirty="0"/>
              <a:t> рота, </a:t>
            </a:r>
            <a:r>
              <a:rPr lang="ru-RU" sz="2000" dirty="0" err="1"/>
              <a:t>трахеї</a:t>
            </a:r>
            <a:r>
              <a:rPr lang="ru-RU" sz="2000" dirty="0"/>
              <a:t>. </a:t>
            </a:r>
            <a:r>
              <a:rPr lang="ru-RU" sz="2000" dirty="0" err="1"/>
              <a:t>Відсоток</a:t>
            </a:r>
            <a:r>
              <a:rPr lang="ru-RU" sz="2000" dirty="0"/>
              <a:t> </a:t>
            </a:r>
            <a:r>
              <a:rPr lang="ru-RU" sz="2000" dirty="0" err="1"/>
              <a:t>хворих</a:t>
            </a:r>
            <a:r>
              <a:rPr lang="ru-RU" sz="2000" dirty="0"/>
              <a:t> на </a:t>
            </a:r>
            <a:r>
              <a:rPr lang="ru-RU" sz="2000" dirty="0" err="1"/>
              <a:t>сухоти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курців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удвічі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тих, </a:t>
            </a:r>
            <a:r>
              <a:rPr lang="ru-RU" sz="2000" dirty="0" err="1"/>
              <a:t>хто</a:t>
            </a:r>
            <a:r>
              <a:rPr lang="ru-RU" sz="2000" dirty="0"/>
              <a:t> не палить. </a:t>
            </a:r>
            <a:r>
              <a:rPr lang="ru-RU" sz="2000" dirty="0" err="1"/>
              <a:t>Паління</a:t>
            </a:r>
            <a:r>
              <a:rPr lang="ru-RU" sz="2000" dirty="0"/>
              <a:t> </a:t>
            </a:r>
            <a:r>
              <a:rPr lang="ru-RU" sz="2000" dirty="0" err="1"/>
              <a:t>пов'язано</a:t>
            </a:r>
            <a:r>
              <a:rPr lang="ru-RU" sz="2000" dirty="0"/>
              <a:t> з 95% </a:t>
            </a:r>
            <a:r>
              <a:rPr lang="ru-RU" sz="2000" dirty="0" err="1"/>
              <a:t>захворювань</a:t>
            </a:r>
            <a:r>
              <a:rPr lang="ru-RU" sz="2000" dirty="0"/>
              <a:t> на </a:t>
            </a:r>
            <a:r>
              <a:rPr lang="ru-RU" sz="2000" dirty="0" err="1"/>
              <a:t>сухоти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почалися</a:t>
            </a:r>
            <a:r>
              <a:rPr lang="ru-RU" sz="2000" dirty="0"/>
              <a:t> в </a:t>
            </a:r>
            <a:r>
              <a:rPr lang="ru-RU" sz="2000" dirty="0" err="1"/>
              <a:t>зрілому</a:t>
            </a:r>
            <a:r>
              <a:rPr lang="ru-RU" sz="2000" dirty="0"/>
              <a:t> </a:t>
            </a:r>
            <a:r>
              <a:rPr lang="ru-RU" sz="2000" dirty="0" err="1"/>
              <a:t>віці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0446"/>
            <a:ext cx="3472639" cy="23228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3600400" cy="27683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9561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3501008"/>
            <a:ext cx="8033188" cy="33867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Доведено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куріння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захворіти</a:t>
            </a:r>
            <a:r>
              <a:rPr lang="ru-RU" dirty="0"/>
              <a:t> на рак </a:t>
            </a:r>
            <a:r>
              <a:rPr lang="ru-RU" dirty="0" err="1"/>
              <a:t>легень</a:t>
            </a:r>
            <a:r>
              <a:rPr lang="ru-RU" dirty="0"/>
              <a:t>, у тих, </a:t>
            </a:r>
            <a:r>
              <a:rPr lang="ru-RU" dirty="0" err="1"/>
              <a:t>хто</a:t>
            </a:r>
            <a:r>
              <a:rPr lang="ru-RU" dirty="0"/>
              <a:t> палить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пачок</a:t>
            </a:r>
            <a:r>
              <a:rPr lang="ru-RU" dirty="0"/>
              <a:t> цигарок на день, у 20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тих, </a:t>
            </a:r>
            <a:r>
              <a:rPr lang="ru-RU" dirty="0" err="1"/>
              <a:t>хто</a:t>
            </a:r>
            <a:r>
              <a:rPr lang="ru-RU" dirty="0"/>
              <a:t> не палить.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на рак </a:t>
            </a:r>
            <a:r>
              <a:rPr lang="ru-RU" dirty="0" err="1"/>
              <a:t>легень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90% - </a:t>
            </a:r>
            <a:r>
              <a:rPr lang="ru-RU" dirty="0" err="1"/>
              <a:t>палять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міф</a:t>
            </a:r>
            <a:r>
              <a:rPr lang="ru-RU" dirty="0"/>
              <a:t> про </a:t>
            </a:r>
            <a:r>
              <a:rPr lang="ru-RU" dirty="0" err="1"/>
              <a:t>паління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сигари</a:t>
            </a:r>
            <a:r>
              <a:rPr lang="ru-RU" dirty="0"/>
              <a:t> і люльки </a:t>
            </a:r>
            <a:r>
              <a:rPr lang="ru-RU" dirty="0" err="1"/>
              <a:t>палити</a:t>
            </a:r>
            <a:r>
              <a:rPr lang="ru-RU" dirty="0"/>
              <a:t> </a:t>
            </a:r>
            <a:r>
              <a:rPr lang="ru-RU" dirty="0" err="1"/>
              <a:t>безпечніше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ними не </a:t>
            </a:r>
            <a:r>
              <a:rPr lang="ru-RU" dirty="0" err="1"/>
              <a:t>затягуються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курильні</a:t>
            </a:r>
            <a:r>
              <a:rPr lang="ru-RU" dirty="0"/>
              <a:t> </a:t>
            </a:r>
            <a:r>
              <a:rPr lang="ru-RU" dirty="0" err="1"/>
              <a:t>приналежності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рак </a:t>
            </a:r>
            <a:r>
              <a:rPr lang="ru-RU" dirty="0" err="1"/>
              <a:t>легенів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 не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вдихати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куріння</a:t>
            </a:r>
            <a:r>
              <a:rPr lang="ru-RU" dirty="0"/>
              <a:t> сигар і </a:t>
            </a:r>
            <a:r>
              <a:rPr lang="ru-RU" dirty="0" err="1"/>
              <a:t>люльок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раку горла і губ. 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сигари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лідери</a:t>
            </a:r>
            <a:r>
              <a:rPr lang="ru-RU" dirty="0"/>
              <a:t> за </a:t>
            </a:r>
            <a:r>
              <a:rPr lang="ru-RU" dirty="0" err="1"/>
              <a:t>вмістом</a:t>
            </a:r>
            <a:r>
              <a:rPr lang="ru-RU" dirty="0"/>
              <a:t> смол. 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3528392" cy="235226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697224" cy="230425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9688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776864" cy="4392488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4"/>
              </a:buClr>
              <a:buNone/>
            </a:pPr>
            <a:r>
              <a:rPr lang="ru-RU" b="1" dirty="0"/>
              <a:t>І </a:t>
            </a:r>
            <a:r>
              <a:rPr lang="ru-RU" b="1" dirty="0" err="1"/>
              <a:t>якщо</a:t>
            </a:r>
            <a:r>
              <a:rPr lang="ru-RU" b="1" dirty="0"/>
              <a:t> Ви кинете </a:t>
            </a:r>
            <a:r>
              <a:rPr lang="ru-RU" b="1" dirty="0" err="1"/>
              <a:t>палити</a:t>
            </a:r>
            <a:r>
              <a:rPr lang="ru-RU" b="1" dirty="0"/>
              <a:t> </a:t>
            </a:r>
            <a:r>
              <a:rPr lang="ru-RU" b="1" dirty="0" smtClean="0"/>
              <a:t>цигарки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останньої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цигарки,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артеріальний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нормалізується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годин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нормалізується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посилитися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смак і запах. 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тиждень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покращиться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неприємний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волосся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видиху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легше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перестане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дошкуляти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кашель.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півроку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поліпшаться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9288"/>
            <a:ext cx="360040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688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337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куріння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куріння</dc:title>
  <dc:creator>Admin</dc:creator>
  <cp:lastModifiedBy>Admin</cp:lastModifiedBy>
  <cp:revision>5</cp:revision>
  <dcterms:created xsi:type="dcterms:W3CDTF">2015-03-11T17:24:21Z</dcterms:created>
  <dcterms:modified xsi:type="dcterms:W3CDTF">2015-03-11T18:07:41Z</dcterms:modified>
</cp:coreProperties>
</file>