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Конкуренція як чинник ринкового  ціноутворення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endParaRPr lang="uk-UA" dirty="0" smtClean="0"/>
          </a:p>
          <a:p>
            <a:pPr marL="137160" indent="0">
              <a:buNone/>
            </a:pPr>
            <a:endParaRPr lang="uk-UA" dirty="0"/>
          </a:p>
          <a:p>
            <a:pPr marL="137160" indent="0">
              <a:buNone/>
            </a:pPr>
            <a:endParaRPr lang="uk-UA" dirty="0" smtClean="0"/>
          </a:p>
          <a:p>
            <a:pPr marL="137160" indent="0">
              <a:buNone/>
            </a:pPr>
            <a:endParaRPr lang="uk-UA" dirty="0"/>
          </a:p>
          <a:p>
            <a:pPr marL="137160" indent="0">
              <a:buNone/>
            </a:pPr>
            <a:endParaRPr lang="uk-UA" dirty="0" smtClean="0"/>
          </a:p>
          <a:p>
            <a:pPr marL="137160" indent="0">
              <a:buNone/>
            </a:pPr>
            <a:endParaRPr lang="uk-UA" dirty="0"/>
          </a:p>
          <a:p>
            <a:pPr marL="137160" indent="0">
              <a:buNone/>
            </a:pPr>
            <a:r>
              <a:rPr lang="uk-UA" dirty="0" smtClean="0"/>
              <a:t>                                                                   Підготували</a:t>
            </a:r>
            <a:endParaRPr lang="uk-UA" dirty="0"/>
          </a:p>
          <a:p>
            <a:pPr marL="137160" indent="0">
              <a:buNone/>
            </a:pPr>
            <a:r>
              <a:rPr lang="uk-UA" dirty="0"/>
              <a:t>  </a:t>
            </a:r>
            <a:r>
              <a:rPr lang="uk-UA" dirty="0" smtClean="0"/>
              <a:t>Слухачі </a:t>
            </a:r>
            <a:r>
              <a:rPr lang="uk-UA" dirty="0"/>
              <a:t>наукового учнівського товариства «Оріон»</a:t>
            </a:r>
          </a:p>
          <a:p>
            <a:pPr marL="137160" indent="0">
              <a:buNone/>
            </a:pPr>
            <a:r>
              <a:rPr lang="uk-UA" dirty="0"/>
              <a:t>                                                    </a:t>
            </a:r>
            <a:r>
              <a:rPr lang="uk-UA" dirty="0" smtClean="0"/>
              <a:t>      </a:t>
            </a:r>
            <a:r>
              <a:rPr lang="uk-UA" dirty="0"/>
              <a:t>м. Нововолинська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684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148840"/>
            <a:ext cx="8229600" cy="4709160"/>
          </a:xfrm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rgbClr val="996600"/>
                </a:solidFill>
              </a:rPr>
              <a:t>Конкуренція</a:t>
            </a:r>
            <a:r>
              <a:rPr lang="uk-UA" sz="4000" dirty="0" smtClean="0"/>
              <a:t> – суперництво між учасниками ринку за кращі умови виробництва, купівлі та продажу товарів і послуг.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43975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конкуренції: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5036"/>
            <a:ext cx="8229600" cy="4709160"/>
          </a:xfrm>
        </p:spPr>
        <p:txBody>
          <a:bodyPr/>
          <a:lstStyle/>
          <a:p>
            <a:pPr marL="137160" indent="0">
              <a:buNone/>
            </a:pPr>
            <a:endParaRPr lang="uk-UA" dirty="0"/>
          </a:p>
          <a:p>
            <a:pPr marL="137160" indent="0">
              <a:buNone/>
            </a:pPr>
            <a:r>
              <a:rPr lang="uk-UA" dirty="0" smtClean="0"/>
              <a:t>                      </a:t>
            </a:r>
            <a:r>
              <a:rPr lang="uk-UA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Внутрішньогалузева конкуренція</a:t>
            </a:r>
            <a:endParaRPr lang="uk-UA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k-UA" dirty="0" smtClean="0"/>
          </a:p>
          <a:p>
            <a:pPr marL="13716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    </a:t>
            </a:r>
            <a:r>
              <a:rPr lang="uk-UA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Міжгалузева конкуренція</a:t>
            </a:r>
          </a:p>
          <a:p>
            <a:endParaRPr lang="uk-UA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Досконала конкуренція</a:t>
            </a:r>
            <a:endParaRPr lang="uk-UA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971600" y="1906208"/>
            <a:ext cx="978408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Штриховая стрелка вправо 4"/>
          <p:cNvSpPr/>
          <p:nvPr/>
        </p:nvSpPr>
        <p:spPr>
          <a:xfrm>
            <a:off x="1011463" y="3042668"/>
            <a:ext cx="978408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982053" y="4077072"/>
            <a:ext cx="978408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052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686800" cy="1143000"/>
          </a:xfrm>
        </p:spPr>
        <p:txBody>
          <a:bodyPr>
            <a:noAutofit/>
          </a:bodyPr>
          <a:lstStyle/>
          <a:p>
            <a:r>
              <a:rPr lang="uk-UA" sz="3600" dirty="0" smtClean="0"/>
              <a:t>Форми і моделі ринкової конкуренції</a:t>
            </a:r>
            <a:endParaRPr lang="uk-UA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2603699"/>
              </p:ext>
            </p:extLst>
          </p:nvPr>
        </p:nvGraphicFramePr>
        <p:xfrm>
          <a:off x="395536" y="1196752"/>
          <a:ext cx="8229600" cy="5217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42592"/>
                <a:gridCol w="3384376"/>
                <a:gridCol w="2602632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Форма конкуренції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       Ознаки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Ступінь контролю</a:t>
                      </a:r>
                      <a:r>
                        <a:rPr lang="uk-UA" baseline="0" dirty="0" smtClean="0"/>
                        <a:t> за</a:t>
                      </a:r>
                    </a:p>
                    <a:p>
                      <a:r>
                        <a:rPr lang="uk-UA" baseline="0" dirty="0" smtClean="0"/>
                        <a:t>                    цінами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Досконала</a:t>
                      </a:r>
                      <a:endParaRPr lang="uk-UA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solidFill>
                            <a:schemeClr val="bg1"/>
                          </a:solidFill>
                        </a:rPr>
                        <a:t>Велика кількість компаній, що виробляють певний продукт. Однорідність продукції. Знання</a:t>
                      </a:r>
                      <a:r>
                        <a:rPr lang="uk-UA" sz="1800" baseline="0" dirty="0" smtClean="0">
                          <a:solidFill>
                            <a:schemeClr val="bg1"/>
                          </a:solidFill>
                        </a:rPr>
                        <a:t> ринку споживачами та виробниками.</a:t>
                      </a:r>
                      <a:endParaRPr lang="uk-UA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Контроль</a:t>
                      </a:r>
                      <a:r>
                        <a:rPr lang="uk-UA" baseline="0" dirty="0" smtClean="0"/>
                        <a:t> за цінами не здійснюється.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Недосконала:</a:t>
                      </a:r>
                      <a:endParaRPr lang="uk-UA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а)</a:t>
                      </a:r>
                      <a:r>
                        <a:rPr lang="uk-UA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чиста монополія;</a:t>
                      </a:r>
                      <a:endParaRPr lang="uk-UA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Певний продукт виробляє тільки одна компанія.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Дуже високий ступінь контролю за цінами.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б)</a:t>
                      </a:r>
                      <a:r>
                        <a:rPr lang="uk-UA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олігополія;</a:t>
                      </a:r>
                      <a:endParaRPr lang="uk-UA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Певний продукт виробляють кулька компаній.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Частковий контроль за цінами.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в)</a:t>
                      </a:r>
                      <a:r>
                        <a:rPr lang="uk-UA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монополістична </a:t>
                      </a:r>
                    </a:p>
                    <a:p>
                      <a:r>
                        <a:rPr lang="uk-UA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    конкуренція;</a:t>
                      </a:r>
                      <a:endParaRPr lang="uk-UA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Багато виробників виробляють продукцію з істотними відмінностями,</a:t>
                      </a:r>
                      <a:r>
                        <a:rPr lang="uk-UA" baseline="0" dirty="0" smtClean="0"/>
                        <a:t> новими конструктивними та якісними характеристиками.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Дуже слабкий контроль за цінами.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884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/>
          </a:bodyPr>
          <a:lstStyle/>
          <a:p>
            <a:r>
              <a:rPr lang="uk-UA" sz="4800" dirty="0" smtClean="0"/>
              <a:t>Цінова конкуренція</a:t>
            </a:r>
            <a:endParaRPr lang="uk-UA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4709160"/>
          </a:xfrm>
        </p:spPr>
        <p:txBody>
          <a:bodyPr/>
          <a:lstStyle/>
          <a:p>
            <a:pPr marL="137160" indent="0">
              <a:buNone/>
            </a:pPr>
            <a:r>
              <a:rPr lang="uk-UA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uk-UA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Цінова конкуренція означає, що головним   методом боротьби з конкурентами є ціна.</a:t>
            </a:r>
            <a:endParaRPr lang="uk-UA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984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B0F0"/>
                </a:solidFill>
              </a:rPr>
              <a:t>Методи цінової/нецінової конкуренції</a:t>
            </a:r>
            <a:endParaRPr lang="uk-UA" dirty="0">
              <a:solidFill>
                <a:srgbClr val="00B0F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31962"/>
            <a:ext cx="7620000" cy="4445000"/>
          </a:xfrm>
        </p:spPr>
      </p:pic>
    </p:spTree>
    <p:extLst>
      <p:ext uri="{BB962C8B-B14F-4D97-AF65-F5344CB8AC3E}">
        <p14:creationId xmlns:p14="http://schemas.microsoft.com/office/powerpoint/2010/main" val="415009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8720" y="0"/>
            <a:ext cx="1333872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1957434" y="1412776"/>
            <a:ext cx="52291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Дякую</a:t>
            </a: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за </a:t>
            </a:r>
            <a:r>
              <a:rPr lang="ru-RU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увагу</a:t>
            </a:r>
            <a:r>
              <a:rPr lang="ru-RU" sz="54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353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32</TotalTime>
  <Words>173</Words>
  <Application>Microsoft Office PowerPoint</Application>
  <PresentationFormat>Экран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Конкуренція як чинник ринкового  ціноутворення</vt:lpstr>
      <vt:lpstr>Презентация PowerPoint</vt:lpstr>
      <vt:lpstr>Види конкуренції:</vt:lpstr>
      <vt:lpstr>Форми і моделі ринкової конкуренції</vt:lpstr>
      <vt:lpstr>Цінова конкуренція</vt:lpstr>
      <vt:lpstr>Методи цінової/нецінової конкуренції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Конкуренція як чинник ринкового  ціноутворення</dc:title>
  <dc:creator>Admin</dc:creator>
  <cp:lastModifiedBy>Admin</cp:lastModifiedBy>
  <cp:revision>5</cp:revision>
  <dcterms:created xsi:type="dcterms:W3CDTF">2013-09-20T19:17:32Z</dcterms:created>
  <dcterms:modified xsi:type="dcterms:W3CDTF">2013-09-20T20:00:48Z</dcterms:modified>
</cp:coreProperties>
</file>