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C00F-B540-4812-9FD9-9C6FC78B5B1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7C68F-F380-405F-98F0-FC0002316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7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9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8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1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3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FB64-BBB9-4070-A3D8-75100282C575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5E-464F-483B-AB4A-1A8405C9E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96944" cy="1728192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Видатні живописці Іспанії</a:t>
            </a:r>
            <a:endParaRPr lang="ru-RU" sz="66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2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9119" y="332656"/>
            <a:ext cx="5989818" cy="10156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1634 р. Веласкес написав картину «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Здача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Бреди», яка стала одним з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найвизначніших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0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5319381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3787" y="764704"/>
            <a:ext cx="5616623" cy="501675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Веласкес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блискучим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портретистом. Повернувшись в 1631 р.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галерею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іспанського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85750">
              <a:buFont typeface="Arial" pitchFamily="34" charset="0"/>
              <a:buChar char="•"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портрет герцога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Олівареса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портрет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інфанта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Балтасара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Карлоса»,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портрет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Філіпа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IV»); 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85750">
              <a:buFont typeface="Arial" pitchFamily="34" charset="0"/>
              <a:buChar char="•"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мисливські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Філіп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полюванні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погрудні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придворних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«Хуан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Матеоса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«Герцог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Оліварес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«Дама 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віялом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інфант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«Портрет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інфанти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Маргарити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»). </a:t>
            </a:r>
          </a:p>
        </p:txBody>
      </p:sp>
    </p:spTree>
    <p:extLst>
      <p:ext uri="{BB962C8B-B14F-4D97-AF65-F5344CB8AC3E}">
        <p14:creationId xmlns:p14="http://schemas.microsoft.com/office/powerpoint/2010/main" val="22084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051720" y="1"/>
            <a:ext cx="5328592" cy="6858000"/>
            <a:chOff x="2123728" y="129861"/>
            <a:chExt cx="5112568" cy="67281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29861"/>
              <a:ext cx="5112568" cy="672813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95736" y="6237312"/>
              <a:ext cx="3880229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«</a:t>
              </a:r>
              <a:r>
                <a:rPr lang="ru-RU" dirty="0" err="1" smtClean="0"/>
                <a:t>Кінний</a:t>
              </a:r>
              <a:r>
                <a:rPr lang="ru-RU" dirty="0" smtClean="0"/>
                <a:t> портрет герцога </a:t>
              </a:r>
              <a:r>
                <a:rPr lang="ru-RU" dirty="0" err="1" smtClean="0"/>
                <a:t>Олівареса</a:t>
              </a:r>
              <a:r>
                <a:rPr lang="ru-RU" dirty="0" smtClean="0"/>
                <a:t>», </a:t>
              </a:r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438593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6309320"/>
            <a:ext cx="254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Філіп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IV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полюванні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24875" y="0"/>
            <a:ext cx="5503545" cy="6858000"/>
            <a:chOff x="3524875" y="0"/>
            <a:chExt cx="5503545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875" y="0"/>
              <a:ext cx="5503545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16216" y="6309320"/>
              <a:ext cx="2033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«Хуан </a:t>
              </a:r>
              <a:r>
                <a:rPr lang="ru-RU" sz="20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Матеос</a:t>
              </a:r>
              <a:r>
                <a:rPr lang="ru-RU" sz="20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»</a:t>
              </a:r>
              <a:endPara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1"/>
            <a:ext cx="5076056" cy="6850430"/>
            <a:chOff x="0" y="1"/>
            <a:chExt cx="5076056" cy="685043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5076056" cy="68504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3633" y="6309320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«Дама з </a:t>
              </a:r>
              <a:r>
                <a:rPr lang="ru-RU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віялом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00121" y="0"/>
            <a:ext cx="5665459" cy="6850431"/>
            <a:chOff x="3500121" y="0"/>
            <a:chExt cx="5665459" cy="685043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0" b="2168"/>
            <a:stretch/>
          </p:blipFill>
          <p:spPr>
            <a:xfrm>
              <a:off x="3500121" y="0"/>
              <a:ext cx="5665459" cy="685043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80112" y="6340098"/>
              <a:ext cx="3251211" cy="369332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«Портрет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інфанти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Маргарити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0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8663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Мудра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неупередженість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людяність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Веласкеса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втілилися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портретах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блазнів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карликів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 «Портрет Хуана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Австрійського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«Ель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Прімо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«Ель Бобо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Коріі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14913"/>
            <a:ext cx="4312396" cy="555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4882"/>
            <a:ext cx="3733788" cy="50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939" y="162926"/>
            <a:ext cx="900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1649 р.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дорученням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короля Веласкес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італійською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Академією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картин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іспанських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дворів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відвідує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північну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Рим і Неаполь, 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знаменитість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художник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«Портрет Хуана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Пареха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«Портрет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Інокентія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X»,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виставлений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Пантеоні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одностайне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4783"/>
            <a:ext cx="4032448" cy="466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36" y="1754301"/>
            <a:ext cx="3878560" cy="470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402" y="54868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Веласкес написав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найвідоміші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Фрейліни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»),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зображений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приватний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епізод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придворного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і картину «Пряха»,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королівській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килимів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58" y="573217"/>
            <a:ext cx="4693496" cy="5307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1" y="3356992"/>
            <a:ext cx="3762217" cy="29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136904" cy="255454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Веласкеса - вершина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іспанського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найяскравіших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Веласкеса "главою і князем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іспанських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живописців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школах,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вивчаючи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натуру 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проявах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всіляких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подробицях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досяг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вражаючою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присутня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картинах, особливо в портретах, в них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перевершив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живописців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492"/>
            <a:ext cx="7848872" cy="6687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" y="57064"/>
            <a:ext cx="5220072" cy="6786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1" y="84844"/>
            <a:ext cx="8748464" cy="6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406" y="3373462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іспанський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художник, один 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найвидатніших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іспанського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золотого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533" y="1772816"/>
            <a:ext cx="242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 червня1599 — 6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1660)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00" y="476672"/>
            <a:ext cx="5018705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816755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Дієго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Родрігес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Сільва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Веласкес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344816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1599 р.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Андалузії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Севільї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Ф. де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Еррери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Старшого,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Франсіско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Пачеко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572000" y="1628800"/>
            <a:ext cx="4248472" cy="4832087"/>
            <a:chOff x="4427984" y="1348319"/>
            <a:chExt cx="4293427" cy="49685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348319"/>
              <a:ext cx="4293427" cy="49685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1">
                  <a:lumMod val="85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6581188" y="5914254"/>
              <a:ext cx="1970476" cy="36933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Франсіско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Пачеко</a:t>
              </a:r>
              <a:endPara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0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1617 р. Веласкес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майстерню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У 1618 р.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художник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одружився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дочкою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Міранде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Пачеко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дочки, одна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померла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8851"/>
            <a:ext cx="6562914" cy="50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619" y="26064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1623 Веласкес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Севільї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писав так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бодегонес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«Харчевня»)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народного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героями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жебраки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служниці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бідні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торговці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вуличні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«Водонос») .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же час Веласкес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ряд картин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біблійні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теми ( «Христос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Еммаусі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«Христос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Марти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»). 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70467" y="1887764"/>
            <a:ext cx="4949605" cy="4514060"/>
            <a:chOff x="323528" y="2060848"/>
            <a:chExt cx="5238750" cy="44672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060848"/>
              <a:ext cx="5238750" cy="44672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5943" y="6093296"/>
              <a:ext cx="1351652" cy="36933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«Сніданок»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64088" y="1878465"/>
            <a:ext cx="3403828" cy="4523359"/>
            <a:chOff x="5292080" y="1878465"/>
            <a:chExt cx="3403828" cy="452335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878465"/>
              <a:ext cx="3403828" cy="452335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08304" y="5886879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«</a:t>
              </a:r>
              <a:r>
                <a:rPr lang="uk-U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Водонос»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2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15948" y="0"/>
            <a:ext cx="7312104" cy="6858000"/>
            <a:chOff x="915948" y="0"/>
            <a:chExt cx="7312104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48" y="0"/>
              <a:ext cx="7312104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80112" y="260648"/>
              <a:ext cx="247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«Христос в </a:t>
              </a:r>
              <a:r>
                <a:rPr lang="ru-RU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Еммаусі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232" y="323450"/>
            <a:ext cx="9133983" cy="5265876"/>
            <a:chOff x="10017" y="188640"/>
            <a:chExt cx="9144000" cy="534218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" y="188640"/>
              <a:ext cx="9144000" cy="53421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9512" y="5085184"/>
              <a:ext cx="3871957" cy="369332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«Христос в </a:t>
              </a:r>
              <a:r>
                <a:rPr lang="ru-RU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будинку</a:t>
              </a:r>
              <a:r>
                <a:rPr lang="ru-RU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Марти і </a:t>
              </a:r>
              <a:r>
                <a:rPr lang="ru-RU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Марії</a:t>
              </a:r>
              <a:r>
                <a:rPr lang="ru-RU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1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475252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1623 Веласкес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переїжджає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Мадрид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королівським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живописцем.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придворних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королівською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колекцією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- картинами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Рафаеля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Леонардо да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Вінчі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Тіціна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Веронезе 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прославлених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638">
            <a:off x="4756959" y="865498"/>
            <a:ext cx="4009010" cy="5393941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048439" cy="408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3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 серпні 1628 р. в Мадрид з дипломатичною місією прибув Пітер Пауль Рубенс. Протягом наступних дев'яти місяців живописці багато спілкувалися;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Веласкес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супроводжував Рубенса в усіх його поїздках і надав у розпорядження великого фламандця одну зі своїх майстерень. Саме Рубенс підказав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Веласкесу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сюжет картини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Вакх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( «П'яниці»), на якій художник зобразив бродяг, бенкетників в суспільстві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Вакха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фавни. Картина дуже сподобалася королю, він нагородив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Веласкеса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золотою медаллю і дав йому дозвіл на поїздку до Італії.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7910"/>
            <a:ext cx="2908590" cy="414908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515" y="188640"/>
            <a:ext cx="8984014" cy="6501159"/>
            <a:chOff x="33515" y="188640"/>
            <a:chExt cx="8984014" cy="650115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5" y="188640"/>
              <a:ext cx="8984014" cy="65011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528" y="602128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uk-UA" sz="24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Вакх</a:t>
              </a:r>
              <a:r>
                <a:rPr lang="uk-UA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  <a:endPara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2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653136"/>
            <a:ext cx="8136904" cy="19389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1629-30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Веласкес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відвідав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багатофігурна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Якову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Йосипа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«Кузня Вулкана»,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міфологічна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реального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простодушних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734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Видатні живописці Іспанії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живописці Іспанії</dc:title>
  <dc:creator>Natasha</dc:creator>
  <cp:lastModifiedBy>Natasha</cp:lastModifiedBy>
  <cp:revision>16</cp:revision>
  <dcterms:created xsi:type="dcterms:W3CDTF">2014-10-29T10:00:18Z</dcterms:created>
  <dcterms:modified xsi:type="dcterms:W3CDTF">2014-12-21T16:31:07Z</dcterms:modified>
</cp:coreProperties>
</file>