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4" r:id="rId1"/>
  </p:sldMasterIdLst>
  <p:sldIdLst>
    <p:sldId id="256" r:id="rId2"/>
    <p:sldId id="257" r:id="rId3"/>
    <p:sldId id="258" r:id="rId4"/>
    <p:sldId id="259" r:id="rId5"/>
    <p:sldId id="260" r:id="rId6"/>
    <p:sldId id="261" r:id="rId7"/>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3" d="100"/>
          <a:sy n="53" d="100"/>
        </p:scale>
        <p:origin x="90"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73828F1-5427-4B13-AAB2-F7A044911A61}" type="datetimeFigureOut">
              <a:rPr lang="uk-UA" smtClean="0"/>
              <a:t>01.10.2014</a:t>
            </a:fld>
            <a:endParaRPr lang="uk-UA" dirty="0"/>
          </a:p>
        </p:txBody>
      </p:sp>
      <p:sp>
        <p:nvSpPr>
          <p:cNvPr id="5" name="Footer Placeholder 4"/>
          <p:cNvSpPr>
            <a:spLocks noGrp="1"/>
          </p:cNvSpPr>
          <p:nvPr>
            <p:ph type="ftr" sz="quarter" idx="11"/>
          </p:nvPr>
        </p:nvSpPr>
        <p:spPr/>
        <p:txBody>
          <a:bodyPr/>
          <a:lstStyle/>
          <a:p>
            <a:endParaRPr lang="uk-UA"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8362E1F-E708-4160-A549-BC18A9B074B1}" type="slidenum">
              <a:rPr lang="uk-UA" smtClean="0"/>
              <a:t>‹#›</a:t>
            </a:fld>
            <a:endParaRPr lang="uk-UA" dirty="0"/>
          </a:p>
        </p:txBody>
      </p:sp>
    </p:spTree>
    <p:extLst>
      <p:ext uri="{BB962C8B-B14F-4D97-AF65-F5344CB8AC3E}">
        <p14:creationId xmlns:p14="http://schemas.microsoft.com/office/powerpoint/2010/main" val="2895750418"/>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73828F1-5427-4B13-AAB2-F7A044911A61}" type="datetimeFigureOut">
              <a:rPr lang="uk-UA" smtClean="0"/>
              <a:t>01.10.2014</a:t>
            </a:fld>
            <a:endParaRPr lang="uk-UA" dirty="0"/>
          </a:p>
        </p:txBody>
      </p:sp>
      <p:sp>
        <p:nvSpPr>
          <p:cNvPr id="5" name="Footer Placeholder 4"/>
          <p:cNvSpPr>
            <a:spLocks noGrp="1"/>
          </p:cNvSpPr>
          <p:nvPr>
            <p:ph type="ftr" sz="quarter" idx="11"/>
          </p:nvPr>
        </p:nvSpPr>
        <p:spPr/>
        <p:txBody>
          <a:bodyPr/>
          <a:lstStyle/>
          <a:p>
            <a:endParaRPr lang="uk-UA"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362E1F-E708-4160-A549-BC18A9B074B1}" type="slidenum">
              <a:rPr lang="uk-UA" smtClean="0"/>
              <a:t>‹#›</a:t>
            </a:fld>
            <a:endParaRPr lang="uk-UA" dirty="0"/>
          </a:p>
        </p:txBody>
      </p:sp>
    </p:spTree>
    <p:extLst>
      <p:ext uri="{BB962C8B-B14F-4D97-AF65-F5344CB8AC3E}">
        <p14:creationId xmlns:p14="http://schemas.microsoft.com/office/powerpoint/2010/main" val="2916511030"/>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73828F1-5427-4B13-AAB2-F7A044911A61}" type="datetimeFigureOut">
              <a:rPr lang="uk-UA" smtClean="0"/>
              <a:t>01.10.2014</a:t>
            </a:fld>
            <a:endParaRPr lang="uk-UA" dirty="0"/>
          </a:p>
        </p:txBody>
      </p:sp>
      <p:sp>
        <p:nvSpPr>
          <p:cNvPr id="5" name="Footer Placeholder 4"/>
          <p:cNvSpPr>
            <a:spLocks noGrp="1"/>
          </p:cNvSpPr>
          <p:nvPr>
            <p:ph type="ftr" sz="quarter" idx="11"/>
          </p:nvPr>
        </p:nvSpPr>
        <p:spPr/>
        <p:txBody>
          <a:bodyPr/>
          <a:lstStyle/>
          <a:p>
            <a:endParaRPr lang="uk-UA"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362E1F-E708-4160-A549-BC18A9B074B1}" type="slidenum">
              <a:rPr lang="uk-UA" smtClean="0"/>
              <a:t>‹#›</a:t>
            </a:fld>
            <a:endParaRPr lang="uk-UA"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16788944"/>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673828F1-5427-4B13-AAB2-F7A044911A61}" type="datetimeFigureOut">
              <a:rPr lang="uk-UA" smtClean="0"/>
              <a:t>01.10.2014</a:t>
            </a:fld>
            <a:endParaRPr lang="uk-UA" dirty="0"/>
          </a:p>
        </p:txBody>
      </p:sp>
      <p:sp>
        <p:nvSpPr>
          <p:cNvPr id="6" name="Footer Placeholder 5"/>
          <p:cNvSpPr>
            <a:spLocks noGrp="1"/>
          </p:cNvSpPr>
          <p:nvPr>
            <p:ph type="ftr" sz="quarter" idx="11"/>
          </p:nvPr>
        </p:nvSpPr>
        <p:spPr/>
        <p:txBody>
          <a:bodyPr/>
          <a:lstStyle/>
          <a:p>
            <a:endParaRPr lang="uk-UA"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362E1F-E708-4160-A549-BC18A9B074B1}" type="slidenum">
              <a:rPr lang="uk-UA" smtClean="0"/>
              <a:t>‹#›</a:t>
            </a:fld>
            <a:endParaRPr lang="uk-UA" dirty="0"/>
          </a:p>
        </p:txBody>
      </p:sp>
    </p:spTree>
    <p:extLst>
      <p:ext uri="{BB962C8B-B14F-4D97-AF65-F5344CB8AC3E}">
        <p14:creationId xmlns:p14="http://schemas.microsoft.com/office/powerpoint/2010/main" val="1236958392"/>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673828F1-5427-4B13-AAB2-F7A044911A61}" type="datetimeFigureOut">
              <a:rPr lang="uk-UA" smtClean="0"/>
              <a:t>01.10.2014</a:t>
            </a:fld>
            <a:endParaRPr lang="uk-UA" dirty="0"/>
          </a:p>
        </p:txBody>
      </p:sp>
      <p:sp>
        <p:nvSpPr>
          <p:cNvPr id="6" name="Footer Placeholder 5"/>
          <p:cNvSpPr>
            <a:spLocks noGrp="1"/>
          </p:cNvSpPr>
          <p:nvPr>
            <p:ph type="ftr" sz="quarter" idx="11"/>
          </p:nvPr>
        </p:nvSpPr>
        <p:spPr/>
        <p:txBody>
          <a:bodyPr/>
          <a:lstStyle/>
          <a:p>
            <a:endParaRPr lang="uk-UA"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362E1F-E708-4160-A549-BC18A9B074B1}" type="slidenum">
              <a:rPr lang="uk-UA" smtClean="0"/>
              <a:t>‹#›</a:t>
            </a:fld>
            <a:endParaRPr lang="uk-UA"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31090328"/>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673828F1-5427-4B13-AAB2-F7A044911A61}" type="datetimeFigureOut">
              <a:rPr lang="uk-UA" smtClean="0"/>
              <a:t>01.10.2014</a:t>
            </a:fld>
            <a:endParaRPr lang="uk-UA" dirty="0"/>
          </a:p>
        </p:txBody>
      </p:sp>
      <p:sp>
        <p:nvSpPr>
          <p:cNvPr id="6" name="Footer Placeholder 5"/>
          <p:cNvSpPr>
            <a:spLocks noGrp="1"/>
          </p:cNvSpPr>
          <p:nvPr>
            <p:ph type="ftr" sz="quarter" idx="11"/>
          </p:nvPr>
        </p:nvSpPr>
        <p:spPr/>
        <p:txBody>
          <a:bodyPr/>
          <a:lstStyle/>
          <a:p>
            <a:endParaRPr lang="uk-UA"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362E1F-E708-4160-A549-BC18A9B074B1}" type="slidenum">
              <a:rPr lang="uk-UA" smtClean="0"/>
              <a:t>‹#›</a:t>
            </a:fld>
            <a:endParaRPr lang="uk-UA" dirty="0"/>
          </a:p>
        </p:txBody>
      </p:sp>
    </p:spTree>
    <p:extLst>
      <p:ext uri="{BB962C8B-B14F-4D97-AF65-F5344CB8AC3E}">
        <p14:creationId xmlns:p14="http://schemas.microsoft.com/office/powerpoint/2010/main" val="2116158148"/>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73828F1-5427-4B13-AAB2-F7A044911A61}" type="datetimeFigureOut">
              <a:rPr lang="uk-UA" smtClean="0"/>
              <a:t>01.10.2014</a:t>
            </a:fld>
            <a:endParaRPr lang="uk-UA" dirty="0"/>
          </a:p>
        </p:txBody>
      </p:sp>
      <p:sp>
        <p:nvSpPr>
          <p:cNvPr id="5" name="Footer Placeholder 4"/>
          <p:cNvSpPr>
            <a:spLocks noGrp="1"/>
          </p:cNvSpPr>
          <p:nvPr>
            <p:ph type="ftr" sz="quarter" idx="11"/>
          </p:nvPr>
        </p:nvSpPr>
        <p:spPr/>
        <p:txBody>
          <a:bodyPr/>
          <a:lstStyle/>
          <a:p>
            <a:endParaRPr lang="uk-UA"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362E1F-E708-4160-A549-BC18A9B074B1}" type="slidenum">
              <a:rPr lang="uk-UA" smtClean="0"/>
              <a:t>‹#›</a:t>
            </a:fld>
            <a:endParaRPr lang="uk-UA" dirty="0"/>
          </a:p>
        </p:txBody>
      </p:sp>
    </p:spTree>
    <p:extLst>
      <p:ext uri="{BB962C8B-B14F-4D97-AF65-F5344CB8AC3E}">
        <p14:creationId xmlns:p14="http://schemas.microsoft.com/office/powerpoint/2010/main" val="3966844814"/>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73828F1-5427-4B13-AAB2-F7A044911A61}" type="datetimeFigureOut">
              <a:rPr lang="uk-UA" smtClean="0"/>
              <a:t>01.10.2014</a:t>
            </a:fld>
            <a:endParaRPr lang="uk-UA" dirty="0"/>
          </a:p>
        </p:txBody>
      </p:sp>
      <p:sp>
        <p:nvSpPr>
          <p:cNvPr id="5" name="Footer Placeholder 4"/>
          <p:cNvSpPr>
            <a:spLocks noGrp="1"/>
          </p:cNvSpPr>
          <p:nvPr>
            <p:ph type="ftr" sz="quarter" idx="11"/>
          </p:nvPr>
        </p:nvSpPr>
        <p:spPr/>
        <p:txBody>
          <a:bodyPr/>
          <a:lstStyle/>
          <a:p>
            <a:endParaRPr lang="uk-UA"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362E1F-E708-4160-A549-BC18A9B074B1}" type="slidenum">
              <a:rPr lang="uk-UA" smtClean="0"/>
              <a:t>‹#›</a:t>
            </a:fld>
            <a:endParaRPr lang="uk-UA" dirty="0"/>
          </a:p>
        </p:txBody>
      </p:sp>
    </p:spTree>
    <p:extLst>
      <p:ext uri="{BB962C8B-B14F-4D97-AF65-F5344CB8AC3E}">
        <p14:creationId xmlns:p14="http://schemas.microsoft.com/office/powerpoint/2010/main" val="4010060823"/>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73828F1-5427-4B13-AAB2-F7A044911A61}" type="datetimeFigureOut">
              <a:rPr lang="uk-UA" smtClean="0"/>
              <a:t>01.10.2014</a:t>
            </a:fld>
            <a:endParaRPr lang="uk-UA" dirty="0"/>
          </a:p>
        </p:txBody>
      </p:sp>
      <p:sp>
        <p:nvSpPr>
          <p:cNvPr id="5" name="Footer Placeholder 4"/>
          <p:cNvSpPr>
            <a:spLocks noGrp="1"/>
          </p:cNvSpPr>
          <p:nvPr>
            <p:ph type="ftr" sz="quarter" idx="11"/>
          </p:nvPr>
        </p:nvSpPr>
        <p:spPr/>
        <p:txBody>
          <a:bodyPr/>
          <a:lstStyle/>
          <a:p>
            <a:endParaRPr lang="uk-UA"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362E1F-E708-4160-A549-BC18A9B074B1}" type="slidenum">
              <a:rPr lang="uk-UA" smtClean="0"/>
              <a:t>‹#›</a:t>
            </a:fld>
            <a:endParaRPr lang="uk-UA" dirty="0"/>
          </a:p>
        </p:txBody>
      </p:sp>
    </p:spTree>
    <p:extLst>
      <p:ext uri="{BB962C8B-B14F-4D97-AF65-F5344CB8AC3E}">
        <p14:creationId xmlns:p14="http://schemas.microsoft.com/office/powerpoint/2010/main" val="1012357059"/>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73828F1-5427-4B13-AAB2-F7A044911A61}" type="datetimeFigureOut">
              <a:rPr lang="uk-UA" smtClean="0"/>
              <a:t>01.10.2014</a:t>
            </a:fld>
            <a:endParaRPr lang="uk-UA" dirty="0"/>
          </a:p>
        </p:txBody>
      </p:sp>
      <p:sp>
        <p:nvSpPr>
          <p:cNvPr id="5" name="Footer Placeholder 4"/>
          <p:cNvSpPr>
            <a:spLocks noGrp="1"/>
          </p:cNvSpPr>
          <p:nvPr>
            <p:ph type="ftr" sz="quarter" idx="11"/>
          </p:nvPr>
        </p:nvSpPr>
        <p:spPr/>
        <p:txBody>
          <a:bodyPr/>
          <a:lstStyle/>
          <a:p>
            <a:endParaRPr lang="uk-UA"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362E1F-E708-4160-A549-BC18A9B074B1}" type="slidenum">
              <a:rPr lang="uk-UA" smtClean="0"/>
              <a:t>‹#›</a:t>
            </a:fld>
            <a:endParaRPr lang="uk-UA" dirty="0"/>
          </a:p>
        </p:txBody>
      </p:sp>
    </p:spTree>
    <p:extLst>
      <p:ext uri="{BB962C8B-B14F-4D97-AF65-F5344CB8AC3E}">
        <p14:creationId xmlns:p14="http://schemas.microsoft.com/office/powerpoint/2010/main" val="2746472063"/>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73828F1-5427-4B13-AAB2-F7A044911A61}" type="datetimeFigureOut">
              <a:rPr lang="uk-UA" smtClean="0"/>
              <a:t>01.10.2014</a:t>
            </a:fld>
            <a:endParaRPr lang="uk-UA" dirty="0"/>
          </a:p>
        </p:txBody>
      </p:sp>
      <p:sp>
        <p:nvSpPr>
          <p:cNvPr id="6" name="Footer Placeholder 5"/>
          <p:cNvSpPr>
            <a:spLocks noGrp="1"/>
          </p:cNvSpPr>
          <p:nvPr>
            <p:ph type="ftr" sz="quarter" idx="11"/>
          </p:nvPr>
        </p:nvSpPr>
        <p:spPr/>
        <p:txBody>
          <a:bodyPr/>
          <a:lstStyle/>
          <a:p>
            <a:endParaRPr lang="uk-UA"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8362E1F-E708-4160-A549-BC18A9B074B1}" type="slidenum">
              <a:rPr lang="uk-UA" smtClean="0"/>
              <a:t>‹#›</a:t>
            </a:fld>
            <a:endParaRPr lang="uk-UA" dirty="0"/>
          </a:p>
        </p:txBody>
      </p:sp>
    </p:spTree>
    <p:extLst>
      <p:ext uri="{BB962C8B-B14F-4D97-AF65-F5344CB8AC3E}">
        <p14:creationId xmlns:p14="http://schemas.microsoft.com/office/powerpoint/2010/main" val="3072349760"/>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73828F1-5427-4B13-AAB2-F7A044911A61}" type="datetimeFigureOut">
              <a:rPr lang="uk-UA" smtClean="0"/>
              <a:t>01.10.2014</a:t>
            </a:fld>
            <a:endParaRPr lang="uk-UA" dirty="0"/>
          </a:p>
        </p:txBody>
      </p:sp>
      <p:sp>
        <p:nvSpPr>
          <p:cNvPr id="8" name="Footer Placeholder 7"/>
          <p:cNvSpPr>
            <a:spLocks noGrp="1"/>
          </p:cNvSpPr>
          <p:nvPr>
            <p:ph type="ftr" sz="quarter" idx="11"/>
          </p:nvPr>
        </p:nvSpPr>
        <p:spPr/>
        <p:txBody>
          <a:bodyPr/>
          <a:lstStyle/>
          <a:p>
            <a:endParaRPr lang="uk-UA"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8362E1F-E708-4160-A549-BC18A9B074B1}" type="slidenum">
              <a:rPr lang="uk-UA" smtClean="0"/>
              <a:t>‹#›</a:t>
            </a:fld>
            <a:endParaRPr lang="uk-UA" dirty="0"/>
          </a:p>
        </p:txBody>
      </p:sp>
    </p:spTree>
    <p:extLst>
      <p:ext uri="{BB962C8B-B14F-4D97-AF65-F5344CB8AC3E}">
        <p14:creationId xmlns:p14="http://schemas.microsoft.com/office/powerpoint/2010/main" val="295928402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73828F1-5427-4B13-AAB2-F7A044911A61}" type="datetimeFigureOut">
              <a:rPr lang="uk-UA" smtClean="0"/>
              <a:t>01.10.2014</a:t>
            </a:fld>
            <a:endParaRPr lang="uk-UA" dirty="0"/>
          </a:p>
        </p:txBody>
      </p:sp>
      <p:sp>
        <p:nvSpPr>
          <p:cNvPr id="4" name="Footer Placeholder 3"/>
          <p:cNvSpPr>
            <a:spLocks noGrp="1"/>
          </p:cNvSpPr>
          <p:nvPr>
            <p:ph type="ftr" sz="quarter" idx="11"/>
          </p:nvPr>
        </p:nvSpPr>
        <p:spPr/>
        <p:txBody>
          <a:bodyPr/>
          <a:lstStyle/>
          <a:p>
            <a:endParaRPr lang="uk-UA"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8362E1F-E708-4160-A549-BC18A9B074B1}" type="slidenum">
              <a:rPr lang="uk-UA" smtClean="0"/>
              <a:t>‹#›</a:t>
            </a:fld>
            <a:endParaRPr lang="uk-UA" dirty="0"/>
          </a:p>
        </p:txBody>
      </p:sp>
    </p:spTree>
    <p:extLst>
      <p:ext uri="{BB962C8B-B14F-4D97-AF65-F5344CB8AC3E}">
        <p14:creationId xmlns:p14="http://schemas.microsoft.com/office/powerpoint/2010/main" val="2606293182"/>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3828F1-5427-4B13-AAB2-F7A044911A61}" type="datetimeFigureOut">
              <a:rPr lang="uk-UA" smtClean="0"/>
              <a:t>01.10.2014</a:t>
            </a:fld>
            <a:endParaRPr lang="uk-UA" dirty="0"/>
          </a:p>
        </p:txBody>
      </p:sp>
      <p:sp>
        <p:nvSpPr>
          <p:cNvPr id="3" name="Footer Placeholder 2"/>
          <p:cNvSpPr>
            <a:spLocks noGrp="1"/>
          </p:cNvSpPr>
          <p:nvPr>
            <p:ph type="ftr" sz="quarter" idx="11"/>
          </p:nvPr>
        </p:nvSpPr>
        <p:spPr/>
        <p:txBody>
          <a:bodyPr/>
          <a:lstStyle/>
          <a:p>
            <a:endParaRPr lang="uk-UA"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8362E1F-E708-4160-A549-BC18A9B074B1}" type="slidenum">
              <a:rPr lang="uk-UA" smtClean="0"/>
              <a:t>‹#›</a:t>
            </a:fld>
            <a:endParaRPr lang="uk-UA" dirty="0"/>
          </a:p>
        </p:txBody>
      </p:sp>
    </p:spTree>
    <p:extLst>
      <p:ext uri="{BB962C8B-B14F-4D97-AF65-F5344CB8AC3E}">
        <p14:creationId xmlns:p14="http://schemas.microsoft.com/office/powerpoint/2010/main" val="114244924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73828F1-5427-4B13-AAB2-F7A044911A61}" type="datetimeFigureOut">
              <a:rPr lang="uk-UA" smtClean="0"/>
              <a:t>01.10.2014</a:t>
            </a:fld>
            <a:endParaRPr lang="uk-UA" dirty="0"/>
          </a:p>
        </p:txBody>
      </p:sp>
      <p:sp>
        <p:nvSpPr>
          <p:cNvPr id="6" name="Footer Placeholder 5"/>
          <p:cNvSpPr>
            <a:spLocks noGrp="1"/>
          </p:cNvSpPr>
          <p:nvPr>
            <p:ph type="ftr" sz="quarter" idx="11"/>
          </p:nvPr>
        </p:nvSpPr>
        <p:spPr/>
        <p:txBody>
          <a:bodyPr/>
          <a:lstStyle/>
          <a:p>
            <a:endParaRPr lang="uk-UA"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8362E1F-E708-4160-A549-BC18A9B074B1}" type="slidenum">
              <a:rPr lang="uk-UA" smtClean="0"/>
              <a:t>‹#›</a:t>
            </a:fld>
            <a:endParaRPr lang="uk-UA" dirty="0"/>
          </a:p>
        </p:txBody>
      </p:sp>
    </p:spTree>
    <p:extLst>
      <p:ext uri="{BB962C8B-B14F-4D97-AF65-F5344CB8AC3E}">
        <p14:creationId xmlns:p14="http://schemas.microsoft.com/office/powerpoint/2010/main" val="220379927"/>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73828F1-5427-4B13-AAB2-F7A044911A61}" type="datetimeFigureOut">
              <a:rPr lang="uk-UA" smtClean="0"/>
              <a:t>01.10.2014</a:t>
            </a:fld>
            <a:endParaRPr lang="uk-UA" dirty="0"/>
          </a:p>
        </p:txBody>
      </p:sp>
      <p:sp>
        <p:nvSpPr>
          <p:cNvPr id="6" name="Footer Placeholder 5"/>
          <p:cNvSpPr>
            <a:spLocks noGrp="1"/>
          </p:cNvSpPr>
          <p:nvPr>
            <p:ph type="ftr" sz="quarter" idx="11"/>
          </p:nvPr>
        </p:nvSpPr>
        <p:spPr/>
        <p:txBody>
          <a:bodyPr/>
          <a:lstStyle/>
          <a:p>
            <a:endParaRPr lang="uk-UA"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362E1F-E708-4160-A549-BC18A9B074B1}" type="slidenum">
              <a:rPr lang="uk-UA" smtClean="0"/>
              <a:t>‹#›</a:t>
            </a:fld>
            <a:endParaRPr lang="uk-UA" dirty="0"/>
          </a:p>
        </p:txBody>
      </p:sp>
    </p:spTree>
    <p:extLst>
      <p:ext uri="{BB962C8B-B14F-4D97-AF65-F5344CB8AC3E}">
        <p14:creationId xmlns:p14="http://schemas.microsoft.com/office/powerpoint/2010/main" val="1701897831"/>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73828F1-5427-4B13-AAB2-F7A044911A61}" type="datetimeFigureOut">
              <a:rPr lang="uk-UA" smtClean="0"/>
              <a:t>01.10.2014</a:t>
            </a:fld>
            <a:endParaRPr lang="uk-UA"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8362E1F-E708-4160-A549-BC18A9B074B1}" type="slidenum">
              <a:rPr lang="uk-UA" smtClean="0"/>
              <a:t>‹#›</a:t>
            </a:fld>
            <a:endParaRPr lang="uk-UA" dirty="0"/>
          </a:p>
        </p:txBody>
      </p:sp>
    </p:spTree>
    <p:extLst>
      <p:ext uri="{BB962C8B-B14F-4D97-AF65-F5344CB8AC3E}">
        <p14:creationId xmlns:p14="http://schemas.microsoft.com/office/powerpoint/2010/main" val="2900362022"/>
      </p:ext>
    </p:extLst>
  </p:cSld>
  <p:clrMap bg1="dk1" tx1="lt1" bg2="dk2" tx2="lt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Lst>
  <p:transition spd="slow">
    <p:push dir="u"/>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Пітер </a:t>
            </a:r>
            <a:r>
              <a:rPr lang="uk-UA" dirty="0"/>
              <a:t>Пауль Рубенс</a:t>
            </a:r>
          </a:p>
        </p:txBody>
      </p:sp>
      <p:sp>
        <p:nvSpPr>
          <p:cNvPr id="3" name="Подзаголовок 2"/>
          <p:cNvSpPr>
            <a:spLocks noGrp="1"/>
          </p:cNvSpPr>
          <p:nvPr>
            <p:ph type="subTitle" idx="1"/>
          </p:nvPr>
        </p:nvSpPr>
        <p:spPr/>
        <p:txBody>
          <a:bodyPr>
            <a:normAutofit/>
          </a:bodyPr>
          <a:lstStyle/>
          <a:p>
            <a:r>
              <a:rPr lang="uk-UA" sz="3200" dirty="0" smtClean="0"/>
              <a:t>Полювання на гіпопотама (та крокодила)</a:t>
            </a:r>
            <a:endParaRPr lang="uk-UA" sz="3200" dirty="0"/>
          </a:p>
        </p:txBody>
      </p:sp>
    </p:spTree>
    <p:extLst>
      <p:ext uri="{BB962C8B-B14F-4D97-AF65-F5344CB8AC3E}">
        <p14:creationId xmlns:p14="http://schemas.microsoft.com/office/powerpoint/2010/main" val="3997164611"/>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42406" y="460376"/>
            <a:ext cx="3505199" cy="976312"/>
          </a:xfrm>
        </p:spPr>
        <p:txBody>
          <a:bodyPr>
            <a:normAutofit/>
          </a:bodyPr>
          <a:lstStyle/>
          <a:p>
            <a:r>
              <a:rPr lang="uk-UA" sz="2400" dirty="0"/>
              <a:t>Пітер Пауль Рубенс</a:t>
            </a: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42200" y="1070468"/>
            <a:ext cx="3595826" cy="4790581"/>
          </a:xfrm>
        </p:spPr>
      </p:pic>
      <p:sp>
        <p:nvSpPr>
          <p:cNvPr id="4" name="Текст 3"/>
          <p:cNvSpPr>
            <a:spLocks noGrp="1"/>
          </p:cNvSpPr>
          <p:nvPr>
            <p:ph type="body" sz="half" idx="2"/>
          </p:nvPr>
        </p:nvSpPr>
        <p:spPr>
          <a:xfrm>
            <a:off x="2589212" y="1598613"/>
            <a:ext cx="3997326" cy="4262436"/>
          </a:xfrm>
        </p:spPr>
        <p:txBody>
          <a:bodyPr>
            <a:noAutofit/>
          </a:bodyPr>
          <a:lstStyle/>
          <a:p>
            <a:r>
              <a:rPr lang="uk-UA" sz="2000" dirty="0" smtClean="0"/>
              <a:t> </a:t>
            </a:r>
            <a:r>
              <a:rPr lang="ru-RU" sz="2000" dirty="0" smtClean="0"/>
              <a:t>Ф</a:t>
            </a:r>
            <a:r>
              <a:rPr lang="uk-UA" sz="2000" dirty="0" err="1" smtClean="0"/>
              <a:t>ламандський</a:t>
            </a:r>
            <a:r>
              <a:rPr lang="uk-UA" sz="2000" dirty="0" smtClean="0"/>
              <a:t> живописець, один з найвизначніших представників епохи бароко.</a:t>
            </a:r>
          </a:p>
          <a:p>
            <a:r>
              <a:rPr lang="uk-UA" sz="2000" dirty="0"/>
              <a:t>Полотна Рубенса можна розділити на три категорії: ті, які він малював сам, ті, які він малював частково, зазвичай руки й обличчя, та ті, які були намальовані під його загальним керівництвом. Як було заведено в ті часи, він мав велику майстерню, в якій працювали числення підмайстри й учні. </a:t>
            </a:r>
            <a:endParaRPr lang="uk-UA" sz="2000" dirty="0"/>
          </a:p>
        </p:txBody>
      </p:sp>
    </p:spTree>
    <p:extLst>
      <p:ext uri="{BB962C8B-B14F-4D97-AF65-F5344CB8AC3E}">
        <p14:creationId xmlns:p14="http://schemas.microsoft.com/office/powerpoint/2010/main" val="2994056814"/>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Объект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7" name="Заголовок 6"/>
          <p:cNvSpPr>
            <a:spLocks noGrp="1"/>
          </p:cNvSpPr>
          <p:nvPr>
            <p:ph type="title"/>
          </p:nvPr>
        </p:nvSpPr>
        <p:spPr>
          <a:xfrm>
            <a:off x="2321463" y="2788555"/>
            <a:ext cx="8911687" cy="1280890"/>
          </a:xfrm>
        </p:spPr>
        <p:txBody>
          <a:bodyPr>
            <a:normAutofit/>
          </a:bodyPr>
          <a:lstStyle/>
          <a:p>
            <a:r>
              <a:rPr lang="uk-UA" sz="4400" i="1" dirty="0" smtClean="0"/>
              <a:t>Полювання на гіпопотама</a:t>
            </a:r>
            <a:endParaRPr lang="uk-UA" sz="4400" i="1" dirty="0"/>
          </a:p>
        </p:txBody>
      </p:sp>
    </p:spTree>
    <p:extLst>
      <p:ext uri="{BB962C8B-B14F-4D97-AF65-F5344CB8AC3E}">
        <p14:creationId xmlns:p14="http://schemas.microsoft.com/office/powerpoint/2010/main" val="20497874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par>
                          <p:cTn id="8" fill="hold">
                            <p:stCondLst>
                              <p:cond delay="500"/>
                            </p:stCondLst>
                            <p:childTnLst>
                              <p:par>
                                <p:cTn id="9" presetID="42" presetClass="exit" presetSubtype="0" fill="hold" grpId="1" nodeType="afterEffect">
                                  <p:stCondLst>
                                    <p:cond delay="2000"/>
                                  </p:stCondLst>
                                  <p:childTnLst>
                                    <p:animEffect transition="out" filter="fade">
                                      <p:cBhvr>
                                        <p:cTn id="10" dur="1000"/>
                                        <p:tgtEl>
                                          <p:spTgt spid="7"/>
                                        </p:tgtEl>
                                      </p:cBhvr>
                                    </p:animEffect>
                                    <p:anim calcmode="lin" valueType="num">
                                      <p:cBhvr>
                                        <p:cTn id="11" dur="1000"/>
                                        <p:tgtEl>
                                          <p:spTgt spid="7"/>
                                        </p:tgtEl>
                                        <p:attrNameLst>
                                          <p:attrName>ppt_x</p:attrName>
                                        </p:attrNameLst>
                                      </p:cBhvr>
                                      <p:tavLst>
                                        <p:tav tm="0">
                                          <p:val>
                                            <p:strVal val="ppt_x"/>
                                          </p:val>
                                        </p:tav>
                                        <p:tav tm="100000">
                                          <p:val>
                                            <p:strVal val="ppt_x"/>
                                          </p:val>
                                        </p:tav>
                                      </p:tavLst>
                                    </p:anim>
                                    <p:anim calcmode="lin" valueType="num">
                                      <p:cBhvr>
                                        <p:cTn id="12" dur="1000"/>
                                        <p:tgtEl>
                                          <p:spTgt spid="7"/>
                                        </p:tgtEl>
                                        <p:attrNameLst>
                                          <p:attrName>ppt_y</p:attrName>
                                        </p:attrNameLst>
                                      </p:cBhvr>
                                      <p:tavLst>
                                        <p:tav tm="0">
                                          <p:val>
                                            <p:strVal val="ppt_y"/>
                                          </p:val>
                                        </p:tav>
                                        <p:tav tm="100000">
                                          <p:val>
                                            <p:strVal val="ppt_y+.1"/>
                                          </p:val>
                                        </p:tav>
                                      </p:tavLst>
                                    </p:anim>
                                    <p:set>
                                      <p:cBhvr>
                                        <p:cTn id="13"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0752" y="621792"/>
            <a:ext cx="6492240" cy="4524315"/>
          </a:xfrm>
          <a:prstGeom prst="rect">
            <a:avLst/>
          </a:prstGeom>
          <a:noFill/>
        </p:spPr>
        <p:txBody>
          <a:bodyPr wrap="square" rtlCol="0">
            <a:spAutoFit/>
          </a:bodyPr>
          <a:lstStyle/>
          <a:p>
            <a:r>
              <a:rPr lang="uk-UA" dirty="0" smtClean="0"/>
              <a:t>Саме полювання, зображене на картині відбувається десь у жарких африканських краях. Заможні люди на конях задля забави вирушили в пошуках нової здобичі та трофеїв заради забави. Їх слуги, що пішли першими, задля того, щоб виманити звіра на відкриту поверхню потрапили під важкі лапи могутнього гіпопотама. Для бідолашних лакеїв це полювання вже скінчилось.</a:t>
            </a:r>
            <a:br>
              <a:rPr lang="uk-UA" dirty="0" smtClean="0"/>
            </a:br>
            <a:r>
              <a:rPr lang="uk-UA" dirty="0" smtClean="0"/>
              <a:t>Хоч вершники і вразили своїми списами бегемота, але товста шкіра все дає йому змогу пручатись. Разом із ним у цю перепалку потрапив і крокодил.</a:t>
            </a:r>
            <a:br>
              <a:rPr lang="uk-UA" dirty="0" smtClean="0"/>
            </a:br>
            <a:r>
              <a:rPr lang="uk-UA" dirty="0" smtClean="0"/>
              <a:t>У цій картині передано реальне і вигадка. Адже ці два звіра хоч і можуть проживати поруч і обом необхідна вода, тривалий час без якої вони не можуть, але навряд чи мисливці пішли б одночасно за цими двома трофеями.</a:t>
            </a:r>
            <a:endParaRPr lang="uk-UA" dirty="0"/>
          </a:p>
        </p:txBody>
      </p:sp>
    </p:spTree>
    <p:extLst>
      <p:ext uri="{BB962C8B-B14F-4D97-AF65-F5344CB8AC3E}">
        <p14:creationId xmlns:p14="http://schemas.microsoft.com/office/powerpoint/2010/main" val="1305538172"/>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38060" y="218726"/>
            <a:ext cx="8911687" cy="1280890"/>
          </a:xfrm>
        </p:spPr>
        <p:txBody>
          <a:bodyPr>
            <a:normAutofit/>
          </a:bodyPr>
          <a:lstStyle/>
          <a:p>
            <a:r>
              <a:rPr lang="uk-UA" sz="2000" dirty="0" smtClean="0"/>
              <a:t>Рубенс написав цілу серію картин про полювання, серед них: «Полювання на левів та тигрів», «Полювання на левів»</a:t>
            </a:r>
            <a:endParaRPr lang="uk-UA" sz="2000" dirty="0"/>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053328" y="1298448"/>
            <a:ext cx="6138672" cy="5559552"/>
          </a:xfrm>
        </p:spPr>
      </p:pic>
      <p:pic>
        <p:nvPicPr>
          <p:cNvPr id="6" name="Объект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0" y="1298448"/>
            <a:ext cx="6053328" cy="5559552"/>
          </a:xfrm>
        </p:spPr>
      </p:pic>
    </p:spTree>
    <p:extLst>
      <p:ext uri="{BB962C8B-B14F-4D97-AF65-F5344CB8AC3E}">
        <p14:creationId xmlns:p14="http://schemas.microsoft.com/office/powerpoint/2010/main" val="15006992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91840" y="2231136"/>
            <a:ext cx="7095744" cy="1569660"/>
          </a:xfrm>
          <a:prstGeom prst="rect">
            <a:avLst/>
          </a:prstGeom>
          <a:noFill/>
        </p:spPr>
        <p:txBody>
          <a:bodyPr wrap="square" rtlCol="0">
            <a:spAutoFit/>
          </a:bodyPr>
          <a:lstStyle/>
          <a:p>
            <a:r>
              <a:rPr lang="uk-UA" sz="9600" b="1" i="1" dirty="0" smtClean="0"/>
              <a:t>Кінець</a:t>
            </a:r>
            <a:endParaRPr lang="uk-UA" sz="9600" b="1" i="1" dirty="0"/>
          </a:p>
        </p:txBody>
      </p:sp>
    </p:spTree>
    <p:extLst>
      <p:ext uri="{BB962C8B-B14F-4D97-AF65-F5344CB8AC3E}">
        <p14:creationId xmlns:p14="http://schemas.microsoft.com/office/powerpoint/2010/main" val="394378447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xit" presetSubtype="0" fill="hold" grpId="0" nodeType="withEffect">
                                  <p:stCondLst>
                                    <p:cond delay="0"/>
                                  </p:stCondLst>
                                  <p:childTnLst>
                                    <p:animEffect transition="out" filter="wipe(down)">
                                      <p:cBhvr>
                                        <p:cTn id="6" dur="113" accel="50000">
                                          <p:stCondLst>
                                            <p:cond delay="1137"/>
                                          </p:stCondLst>
                                        </p:cTn>
                                        <p:tgtEl>
                                          <p:spTgt spid="2"/>
                                        </p:tgtEl>
                                      </p:cBhvr>
                                    </p:animEffect>
                                    <p:anim calcmode="lin" valueType="num">
                                      <p:cBhvr>
                                        <p:cTn id="7" dur="1139" tmFilter="0,0; 0.14,0.31; 0.43,0.73; 0.71,0.91; 1.0,1.0">
                                          <p:stCondLst>
                                            <p:cond delay="0"/>
                                          </p:stCondLst>
                                        </p:cTn>
                                        <p:tgtEl>
                                          <p:spTgt spid="2"/>
                                        </p:tgtEl>
                                        <p:attrNameLst>
                                          <p:attrName>ppt_x</p:attrName>
                                        </p:attrNameLst>
                                      </p:cBhvr>
                                      <p:tavLst>
                                        <p:tav tm="0">
                                          <p:val>
                                            <p:strVal val="ppt_x"/>
                                          </p:val>
                                        </p:tav>
                                        <p:tav tm="100000">
                                          <p:val>
                                            <p:strVal val="#ppt_x+0.25"/>
                                          </p:val>
                                        </p:tav>
                                      </p:tavLst>
                                    </p:anim>
                                    <p:anim calcmode="lin" valueType="num">
                                      <p:cBhvr>
                                        <p:cTn id="8" dur="111">
                                          <p:stCondLst>
                                            <p:cond delay="1139"/>
                                          </p:stCondLst>
                                        </p:cTn>
                                        <p:tgtEl>
                                          <p:spTgt spid="2"/>
                                        </p:tgtEl>
                                        <p:attrNameLst>
                                          <p:attrName>ppt_x</p:attrName>
                                        </p:attrNameLst>
                                      </p:cBhvr>
                                      <p:tavLst>
                                        <p:tav tm="0">
                                          <p:val>
                                            <p:strVal val="ppt_x"/>
                                          </p:val>
                                        </p:tav>
                                        <p:tav tm="100000">
                                          <p:val>
                                            <p:strVal val="ppt_x"/>
                                          </p:val>
                                        </p:tav>
                                      </p:tavLst>
                                    </p:anim>
                                    <p:anim calcmode="lin" valueType="num">
                                      <p:cBhvr>
                                        <p:cTn id="9" dur="415" tmFilter="0.0,0.0;0.25,0.07;0.50,0.2;0.75,0.467;1.0,1.0">
                                          <p:stCondLst>
                                            <p:cond delay="0"/>
                                          </p:stCondLst>
                                        </p:cTn>
                                        <p:tgtEl>
                                          <p:spTgt spid="2"/>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415" tmFilter="0, 0; 0.125,0.2665; 0.25,0.4; 0.375,0.465; 0.5,0.5;  0.625,0.535; 0.75,0.6; 0.875,0.7335; 1,1">
                                          <p:stCondLst>
                                            <p:cond delay="415"/>
                                          </p:stCondLst>
                                        </p:cTn>
                                        <p:tgtEl>
                                          <p:spTgt spid="2"/>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207" tmFilter="0, 0; 0.125,0.2665; 0.25,0.4; 0.375,0.465; 0.5,0.5;  0.625,0.535; 0.75,0.6; 0.875,0.7335; 1,1">
                                          <p:stCondLst>
                                            <p:cond delay="827"/>
                                          </p:stCondLst>
                                        </p:cTn>
                                        <p:tgtEl>
                                          <p:spTgt spid="2"/>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02" tmFilter="0, 0; 0.125,0.2665; 0.25,0.4; 0.375,0.465; 0.5,0.5;  0.625,0.535; 0.75,0.6; 0.875,0.7335; 1,1">
                                          <p:stCondLst>
                                            <p:cond delay="1035"/>
                                          </p:stCondLst>
                                        </p:cTn>
                                        <p:tgtEl>
                                          <p:spTgt spid="2"/>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13" accel="50000">
                                          <p:stCondLst>
                                            <p:cond delay="1137"/>
                                          </p:stCondLst>
                                        </p:cTn>
                                        <p:tgtEl>
                                          <p:spTgt spid="2"/>
                                        </p:tgtEl>
                                        <p:attrNameLst>
                                          <p:attrName>ppt_y</p:attrName>
                                        </p:attrNameLst>
                                      </p:cBhvr>
                                      <p:tavLst>
                                        <p:tav tm="0">
                                          <p:val>
                                            <p:strVal val="ppt_y"/>
                                          </p:val>
                                        </p:tav>
                                        <p:tav tm="100000">
                                          <p:val>
                                            <p:strVal val="ppt_y+ppt_h"/>
                                          </p:val>
                                        </p:tav>
                                      </p:tavLst>
                                    </p:anim>
                                    <p:animScale>
                                      <p:cBhvr>
                                        <p:cTn id="14" dur="16">
                                          <p:stCondLst>
                                            <p:cond delay="387"/>
                                          </p:stCondLst>
                                        </p:cTn>
                                        <p:tgtEl>
                                          <p:spTgt spid="2"/>
                                        </p:tgtEl>
                                      </p:cBhvr>
                                      <p:to x="100000" y="60000"/>
                                    </p:animScale>
                                    <p:animScale>
                                      <p:cBhvr>
                                        <p:cTn id="15" dur="104" decel="50000">
                                          <p:stCondLst>
                                            <p:cond delay="404"/>
                                          </p:stCondLst>
                                        </p:cTn>
                                        <p:tgtEl>
                                          <p:spTgt spid="2"/>
                                        </p:tgtEl>
                                      </p:cBhvr>
                                      <p:to x="100000" y="100000"/>
                                    </p:animScale>
                                    <p:animScale>
                                      <p:cBhvr>
                                        <p:cTn id="16" dur="16">
                                          <p:stCondLst>
                                            <p:cond delay="820"/>
                                          </p:stCondLst>
                                        </p:cTn>
                                        <p:tgtEl>
                                          <p:spTgt spid="2"/>
                                        </p:tgtEl>
                                      </p:cBhvr>
                                      <p:to x="100000" y="80000"/>
                                    </p:animScale>
                                    <p:animScale>
                                      <p:cBhvr>
                                        <p:cTn id="17" dur="104" decel="50000">
                                          <p:stCondLst>
                                            <p:cond delay="836"/>
                                          </p:stCondLst>
                                        </p:cTn>
                                        <p:tgtEl>
                                          <p:spTgt spid="2"/>
                                        </p:tgtEl>
                                      </p:cBhvr>
                                      <p:to x="100000" y="100000"/>
                                    </p:animScale>
                                    <p:animScale>
                                      <p:cBhvr>
                                        <p:cTn id="18" dur="16">
                                          <p:stCondLst>
                                            <p:cond delay="1026"/>
                                          </p:stCondLst>
                                        </p:cTn>
                                        <p:tgtEl>
                                          <p:spTgt spid="2"/>
                                        </p:tgtEl>
                                      </p:cBhvr>
                                      <p:to x="100000" y="90000"/>
                                    </p:animScale>
                                    <p:animScale>
                                      <p:cBhvr>
                                        <p:cTn id="19" dur="104" decel="50000">
                                          <p:stCondLst>
                                            <p:cond delay="1042"/>
                                          </p:stCondLst>
                                        </p:cTn>
                                        <p:tgtEl>
                                          <p:spTgt spid="2"/>
                                        </p:tgtEl>
                                      </p:cBhvr>
                                      <p:to x="100000" y="100000"/>
                                    </p:animScale>
                                    <p:animScale>
                                      <p:cBhvr>
                                        <p:cTn id="20" dur="16">
                                          <p:stCondLst>
                                            <p:cond delay="1130"/>
                                          </p:stCondLst>
                                        </p:cTn>
                                        <p:tgtEl>
                                          <p:spTgt spid="2"/>
                                        </p:tgtEl>
                                      </p:cBhvr>
                                      <p:to x="100000" y="95000"/>
                                    </p:animScale>
                                    <p:animScale>
                                      <p:cBhvr>
                                        <p:cTn id="21" dur="104" decel="50000">
                                          <p:stCondLst>
                                            <p:cond delay="1146"/>
                                          </p:stCondLst>
                                        </p:cTn>
                                        <p:tgtEl>
                                          <p:spTgt spid="2"/>
                                        </p:tgtEl>
                                      </p:cBhvr>
                                      <p:to x="100000" y="100000"/>
                                    </p:animScale>
                                    <p:set>
                                      <p:cBhvr>
                                        <p:cTn id="22" dur="1" fill="hold">
                                          <p:stCondLst>
                                            <p:cond delay="124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Легкий дым">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91</TotalTime>
  <Words>98</Words>
  <Application>Microsoft Office PowerPoint</Application>
  <PresentationFormat>Широкоэкранный</PresentationFormat>
  <Paragraphs>9</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Arial</vt:lpstr>
      <vt:lpstr>Century Gothic</vt:lpstr>
      <vt:lpstr>Wingdings 3</vt:lpstr>
      <vt:lpstr>Легкий дым</vt:lpstr>
      <vt:lpstr>Пітер Пауль Рубенс</vt:lpstr>
      <vt:lpstr>Пітер Пауль Рубенс</vt:lpstr>
      <vt:lpstr>Полювання на гіпопотама</vt:lpstr>
      <vt:lpstr>Презентация PowerPoint</vt:lpstr>
      <vt:lpstr>Рубенс написав цілу серію картин про полювання, серед них: «Полювання на левів та тигрів», «Полювання на левів»</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Пітер Пауль Рубенс</dc:title>
  <dc:creator>Fedor</dc:creator>
  <cp:lastModifiedBy>Fedor</cp:lastModifiedBy>
  <cp:revision>5</cp:revision>
  <dcterms:created xsi:type="dcterms:W3CDTF">2014-10-01T19:59:31Z</dcterms:created>
  <dcterms:modified xsi:type="dcterms:W3CDTF">2014-10-01T21:30:38Z</dcterms:modified>
</cp:coreProperties>
</file>