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4/22/2012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4/22/2012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4/22/2012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Фалєєв</a:t>
            </a:r>
            <a:r>
              <a:rPr lang="uk-UA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Михайло Леонтійович</a:t>
            </a:r>
            <a:endParaRPr lang="uk-UA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857628"/>
            <a:ext cx="3215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</a:t>
            </a:r>
          </a:p>
          <a:p>
            <a:pPr algn="ctr"/>
            <a:r>
              <a:rPr lang="uk-UA" sz="24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учениця 9-В класу</a:t>
            </a:r>
          </a:p>
          <a:p>
            <a:pPr algn="ctr"/>
            <a:r>
              <a:rPr lang="uk-UA" sz="24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Кошина</a:t>
            </a:r>
            <a:r>
              <a:rPr lang="uk-UA" sz="24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Анна</a:t>
            </a:r>
            <a:endParaRPr lang="ru-RU" sz="24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D:\Аня ;)\Школа\0010t64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86058"/>
            <a:ext cx="4500594" cy="337544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571612"/>
            <a:ext cx="89297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Спущені на воду судна стають основою Дніпровсько-Чорноморської флотилії, необхідної для участі в штурмі турецької фортеці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Джанкріменд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(Очаків). Після її взяття Михайло Леонтійович 10 грудня 1789 був удостоєний ордена Святого Володимира </a:t>
            </a:r>
            <a:r>
              <a:rPr lang="de-DE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III 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ступеня.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5929330"/>
            <a:ext cx="6029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Ордена Святого Володимира </a:t>
            </a:r>
            <a:r>
              <a:rPr lang="de-DE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III </a:t>
            </a:r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ступеня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r="46325"/>
          <a:stretch>
            <a:fillRect/>
          </a:stretch>
        </p:blipFill>
        <p:spPr bwMode="auto">
          <a:xfrm>
            <a:off x="2214546" y="3214686"/>
            <a:ext cx="4857784" cy="266087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06" y="1973413"/>
            <a:ext cx="400052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Починаючи з кінця 1780-х років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зайнявся облаштуванням міста Миколаєва. Під його керівництвом будувався Адміралтейський собор, кадетський корпус, велася підготовка до організації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Спасо-Миколаївського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чоловічого монастиря, 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42" name="Picture 2" descr="D:\Аня ;)\Школа\fba28b2719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55036"/>
            <a:ext cx="4786346" cy="308841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034519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будівництво солдатських казарм, магазинів, канатних заводів, мармурових басейнів, машин, збройового заводу, пошук водних джерел, організація насаджень, розведення садів, виноградників та інші.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4643446"/>
            <a:ext cx="36134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Адміралтейський собор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571612"/>
            <a:ext cx="87868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13 жовтня 1790 йому присвоїли чин бригадира і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обер-штернкрігс-комісара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нового Адміралтейства. Жив М. Л.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спочатку в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Богоявленську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(сьогодні Корабельний район Миколаєва), потім в самому місті у власному будинку на розі Німецької (зараз –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Фалєєвська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) та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Нікольської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вулиць. Будинок цей до наших днів не зберігся.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9" name="Picture 5" descr="D:\Аня ;)\Школа\getpho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05" y="3500438"/>
            <a:ext cx="5667415" cy="250033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63239" y="6029286"/>
            <a:ext cx="5109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Вул. </a:t>
            </a:r>
            <a:r>
              <a:rPr lang="uk-UA" sz="2000" b="1" i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Нікольська</a:t>
            </a:r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(сучасний вигляд)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951389"/>
            <a:ext cx="46434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Помер М. Л.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18 листопада 1792. У своєму заповіті він розпорядився всіх дворових людей, які при ньому служили, відпустити на волю. Розпорядився також повернути після його смерті рахунки і векселі всім людям, які йому заборгували.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11328"/>
          <a:stretch>
            <a:fillRect/>
          </a:stretch>
        </p:blipFill>
        <p:spPr bwMode="auto">
          <a:xfrm flipH="1">
            <a:off x="5000628" y="1500174"/>
            <a:ext cx="3446201" cy="4548198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5008" y="6072206"/>
            <a:ext cx="2028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М. Л. </a:t>
            </a:r>
            <a:r>
              <a:rPr lang="uk-UA" sz="2000" b="1" i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0530" y="1500174"/>
            <a:ext cx="46434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Тіло його було поховане в Миколаєві біля вівтарної стіни споруджуваного собору Григорія великої Вірменії (пізніше — Адміралтейський собор). У 1936 році могила-склеп засновника міста були спаплюжені і зруйновані більшовицькою владою. Труна з останками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Фалєєва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був обв'язана дротом і на підводі перевезена на старе кладовище, де його помістили в склеп родини Аркасів.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565" y="6072206"/>
            <a:ext cx="6394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Могила Фалєєва в сімейному склепі Аркасів</a:t>
            </a:r>
            <a:endParaRPr lang="uk-UA" sz="2000" i="1"/>
          </a:p>
        </p:txBody>
      </p:sp>
      <p:pic>
        <p:nvPicPr>
          <p:cNvPr id="13315" name="Picture 3" descr="D:\Аня ;)\Школа\Faleev_cry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3286148" cy="463963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671001"/>
            <a:ext cx="400052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У 1890 р. Міська Дума Миколаєва, до 100-річчя міста, перейменувала вулицю Німецьку, де стояв будинок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Фалєєва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на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Фалєєвську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 Після революції, з 1924 р. вулиця носила ім'я Леніна. У 1946 році ім'я Леніна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прейшло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Херсонській вулиці (проспект Леніна), а цій вулиці повернули її історичну назву —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Фалєєвська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4" descr="D:\Аня ;)\Школа\800px-Николаевъ._Фалѣевская_ул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28802"/>
            <a:ext cx="4714908" cy="311871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4810" y="5118955"/>
            <a:ext cx="46538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Вул. </a:t>
            </a:r>
            <a:r>
              <a:rPr lang="uk-UA" sz="2000" b="1" i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Фалєєвська</a:t>
            </a:r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м. Миколаєві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6248" y="1500174"/>
            <a:ext cx="457203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У день святкування 213-ої річниці м. Миколаєва, 7 вересня 2002р., на Флотському бульварі був відкритий пам’ятник засновнику Миколаєва М.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Фалєєву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 Перед нами предстала його прекрасна статуя. Напис на пам’ятнику гласить: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“Фалєєв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Михайло Леонтійович – будівничий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Інгульської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верфі та міста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Миколаєва”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 Автори пам’ятника: скульптор В.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Макушин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, архітектор М. Миколайчук.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6000768"/>
            <a:ext cx="34067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Пам’ятник М.</a:t>
            </a:r>
            <a:r>
              <a:rPr lang="uk-UA" sz="2000" b="1" i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Фалєєву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D:\Аня ;)\Школа\Monument_to_Mikhail_Fale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481658" cy="464347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428860" y="142852"/>
            <a:ext cx="65101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solidFill>
                  <a:srgbClr val="33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8000" b="1" cap="none" spc="50" dirty="0" smtClean="0">
                <a:ln w="11430"/>
                <a:solidFill>
                  <a:srgbClr val="33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8000" b="1" cap="none" spc="50" dirty="0" err="1" smtClean="0">
                <a:ln w="11430"/>
                <a:solidFill>
                  <a:srgbClr val="33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8000" b="1" cap="none" spc="50" dirty="0" smtClean="0">
                <a:ln w="11430"/>
                <a:solidFill>
                  <a:srgbClr val="33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8000" b="1" cap="none" spc="50" dirty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88" y="2209752"/>
            <a:ext cx="357186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uk-UA" sz="2000" b="1" u="sng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Михайло Леонтійович </a:t>
            </a:r>
            <a:r>
              <a:rPr lang="uk-UA" sz="2000" b="1" u="sng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– 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дворянин, 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статський радник, крупний місцевий промисловець, інженер, директор Дніпровських порогів, перший громадянин міста Миколаєва</a:t>
            </a:r>
            <a:r>
              <a:rPr lang="ru-RU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</a:t>
            </a:r>
            <a:r>
              <a:rPr lang="vi-VN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D:\Аня ;)\Школа\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523"/>
            <a:ext cx="5143489" cy="385761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5643578"/>
            <a:ext cx="19559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 Миколаїв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143116"/>
            <a:ext cx="32861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Михайло Леонтійович народився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в 1730 році в місті Курськ в сім'ї купця. В місті Кременчук займався купецтвом, як і його батько.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5045548" cy="342424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857884" y="5357826"/>
            <a:ext cx="16065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 Курськ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928802"/>
            <a:ext cx="45720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Під час російсько-турецької війни 1768-1774 років - постачальник армії Григорія Потьомкіна. На початку 1779 року, використовуючи власні кошти, за дорученням князя Потьомкіна, взявся за розчищення дніпровських порогів. За цю працю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був зведений у дворянське звання і нагороджений золотою медаллю.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0664" y="1547831"/>
            <a:ext cx="3257550" cy="45243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49586" y="6072206"/>
            <a:ext cx="2137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Г. Потьомкін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4810" y="1500174"/>
            <a:ext cx="457203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У 1781 році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отримав звання майора, в 1783 році - прем'єр-майора, в 1785 році - підполковника, а в червні 1787 - полковника . У 1790 році отримав чин адміралтейського комісара для завідування всіма грошовими витратами по суднобудуванню Чорноморського флоту. У 1783 отримав дворянство. Герб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Фалєєва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внесений до Загальних гербовника дворянських родів Всеросійської імперії.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896" t="11906" r="20747" b="42453"/>
          <a:stretch>
            <a:fillRect/>
          </a:stretch>
        </p:blipFill>
        <p:spPr bwMode="auto">
          <a:xfrm>
            <a:off x="285720" y="1812716"/>
            <a:ext cx="3929090" cy="3765378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5643578"/>
            <a:ext cx="206178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Герб </a:t>
            </a:r>
            <a:r>
              <a:rPr lang="uk-UA" sz="2000" b="1" i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Фалєєва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571612"/>
            <a:ext cx="35719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Михайло Леонтійович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, сподвижник Григорія Потьомкіна,по праву вважається першим будівничим міста Миколаєва. За дорученням князя наприкінці 1788 р. М.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розпочав будівництво нової верфі і міста при ній у гирлі ріки Інгул. Особливу увагу він приділив будівництву фрегата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“Святий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Миколай”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. 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14488"/>
            <a:ext cx="4600575" cy="41814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5929330"/>
            <a:ext cx="3995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Фрегат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“Святий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Миколай”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066" y="1500174"/>
            <a:ext cx="371477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За чотири роки його діяльності у колись безлюдних місцях з’явилися верф, гавань і ціле місто, за що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одержав чин бригадира, а пізніше – і генерала. Спільно з корабельним майстром С. І. Афанасьєвим він, зокрема, зробив обстеження берегів і проміри глибини гирла річки Інгул та Бузького лиману. 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0" name="Picture 2" descr="D:\Аня ;)\Школа\Вид_сверху_на_Никола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686" y="2122114"/>
            <a:ext cx="4749380" cy="3164274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6251" y="5314906"/>
            <a:ext cx="45079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Річка Інгул та Бузький лиман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7686" y="2714620"/>
            <a:ext cx="464343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Отримав чин полковника і директора за освоєння Дніпровських порогів та удостоєний ордена Святого Володимира IV ступеня.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5929330"/>
            <a:ext cx="29290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Дніпровські пороги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054" t="11269" r="4729" b="4841"/>
          <a:stretch>
            <a:fillRect/>
          </a:stretch>
        </p:blipFill>
        <p:spPr bwMode="auto">
          <a:xfrm>
            <a:off x="1142976" y="1428736"/>
            <a:ext cx="3000396" cy="446725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222" y="1857364"/>
            <a:ext cx="40719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Отримавши навесні 1788 року від генерал-губернатора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Новоросії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розпорядження відправитися в м. Херсон для будівництва</a:t>
            </a:r>
            <a:r>
              <a:rPr lang="de-DE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гребних запорізьких човнів, </a:t>
            </a:r>
            <a:r>
              <a:rPr lang="uk-UA" sz="2000" b="1" dirty="0" err="1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Фалєєв</a:t>
            </a:r>
            <a:r>
              <a:rPr lang="uk-UA" sz="2000" b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справляється з цим завданням в найкоротші терміни. </a:t>
            </a:r>
            <a:endParaRPr lang="uk-UA" sz="2000" b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429264"/>
            <a:ext cx="15953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 smtClean="0">
                <a:ln w="1270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М. Херсон</a:t>
            </a:r>
            <a:endParaRPr lang="ru-RU" sz="2000" b="1" i="1" dirty="0">
              <a:ln w="12700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b="3621"/>
          <a:stretch>
            <a:fillRect/>
          </a:stretch>
        </p:blipFill>
        <p:spPr bwMode="auto">
          <a:xfrm>
            <a:off x="285720" y="1768067"/>
            <a:ext cx="4714908" cy="353620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2">
      <a:dk1>
        <a:srgbClr val="785538"/>
      </a:dk1>
      <a:lt1>
        <a:srgbClr val="FFFFFF"/>
      </a:lt1>
      <a:dk2>
        <a:srgbClr val="B48D5F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</TotalTime>
  <Words>744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Фалєєв Михайло Леонтійович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Фалєєв Михайло Леонтійович</dc:title>
  <dc:creator>Кошины</dc:creator>
  <cp:lastModifiedBy>Кошины</cp:lastModifiedBy>
  <cp:revision>12</cp:revision>
  <dcterms:created xsi:type="dcterms:W3CDTF">2012-04-22T14:56:14Z</dcterms:created>
  <dcterms:modified xsi:type="dcterms:W3CDTF">2012-04-22T16:51:28Z</dcterms:modified>
</cp:coreProperties>
</file>