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aviscountydaycare.com/zagalna-flosofya/252-buttya--nebuttya-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43852" cy="85725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Художня</a:t>
            </a:r>
            <a:r>
              <a:rPr lang="ru-RU" b="1" dirty="0" smtClean="0"/>
              <a:t> культура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світ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8458200" cy="2214578"/>
          </a:xfrm>
        </p:spPr>
        <p:txBody>
          <a:bodyPr/>
          <a:lstStyle/>
          <a:p>
            <a:r>
              <a:rPr lang="uk-UA" dirty="0" smtClean="0"/>
              <a:t>Підготував учень 9-Бкласу</a:t>
            </a:r>
          </a:p>
          <a:p>
            <a:r>
              <a:rPr lang="uk-UA" dirty="0" smtClean="0"/>
              <a:t>Комендант Олексій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686800" cy="507209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Конструювання</a:t>
            </a:r>
            <a:r>
              <a:rPr lang="ru-RU" dirty="0" smtClean="0"/>
              <a:t> </a:t>
            </a:r>
            <a:r>
              <a:rPr lang="ru-RU" dirty="0" err="1" smtClean="0"/>
              <a:t>змістовної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гнучкої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ціннісних</a:t>
            </a:r>
            <a:r>
              <a:rPr lang="ru-RU" dirty="0" smtClean="0"/>
              <a:t> </a:t>
            </a:r>
            <a:r>
              <a:rPr lang="ru-RU" dirty="0" err="1" smtClean="0"/>
              <a:t>орієнтацій</a:t>
            </a:r>
            <a:r>
              <a:rPr lang="ru-RU" dirty="0" smtClean="0"/>
              <a:t>,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самовизначенні</a:t>
            </a:r>
            <a:r>
              <a:rPr lang="ru-RU" dirty="0" smtClean="0"/>
              <a:t>, а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 </a:t>
            </a:r>
            <a:r>
              <a:rPr lang="ru-RU" dirty="0" err="1" smtClean="0"/>
              <a:t>Невміння</a:t>
            </a:r>
            <a:r>
              <a:rPr lang="ru-RU" dirty="0" smtClean="0"/>
              <a:t> </a:t>
            </a:r>
            <a:r>
              <a:rPr lang="ru-RU" dirty="0" err="1" smtClean="0"/>
              <a:t>конструювати</a:t>
            </a:r>
            <a:r>
              <a:rPr lang="ru-RU" dirty="0" smtClean="0"/>
              <a:t>,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перспективу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 </a:t>
            </a:r>
            <a:r>
              <a:rPr lang="ru-RU" dirty="0" err="1" smtClean="0"/>
              <a:t>розмитістю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відсутністю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надійного</a:t>
            </a:r>
            <a:r>
              <a:rPr lang="ru-RU" dirty="0" smtClean="0"/>
              <a:t> </a:t>
            </a:r>
            <a:r>
              <a:rPr lang="ru-RU" dirty="0" err="1" smtClean="0"/>
              <a:t>світоглядного</a:t>
            </a:r>
            <a:r>
              <a:rPr lang="ru-RU" dirty="0" smtClean="0"/>
              <a:t> </a:t>
            </a:r>
            <a:r>
              <a:rPr lang="ru-RU" dirty="0" err="1" smtClean="0"/>
              <a:t>стрижня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estetica.etica.in.ua/wp-content/uploads/2014/05/hudog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5514984" cy="6185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невміння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за собою </a:t>
            </a:r>
            <a:r>
              <a:rPr lang="ru-RU" dirty="0" err="1" smtClean="0"/>
              <a:t>кризові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злочинній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, у настроях </a:t>
            </a:r>
            <a:r>
              <a:rPr lang="ru-RU" dirty="0" err="1" smtClean="0"/>
              <a:t>крайньої</a:t>
            </a:r>
            <a:r>
              <a:rPr lang="ru-RU" dirty="0" smtClean="0"/>
              <a:t> </a:t>
            </a:r>
            <a:r>
              <a:rPr lang="ru-RU" dirty="0" err="1" smtClean="0"/>
              <a:t>безвихідності</a:t>
            </a:r>
            <a:r>
              <a:rPr lang="ru-RU" dirty="0" smtClean="0"/>
              <a:t>, в </a:t>
            </a:r>
            <a:r>
              <a:rPr lang="ru-RU" dirty="0" err="1" smtClean="0"/>
              <a:t>різних</a:t>
            </a:r>
            <a:r>
              <a:rPr lang="ru-RU" dirty="0" smtClean="0"/>
              <a:t> формах </a:t>
            </a:r>
            <a:r>
              <a:rPr lang="ru-RU" dirty="0" err="1" smtClean="0"/>
              <a:t>дезадаптації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www.bigoutlook.ru/wp-content/uploads/2011/05/4076480709_66f9c2fc27_z-610x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785794"/>
            <a:ext cx="780486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Дозвіл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проблем </a:t>
            </a:r>
            <a:r>
              <a:rPr lang="ru-RU" dirty="0" err="1" smtClean="0">
                <a:hlinkClick r:id="rId2" tooltip="буття"/>
              </a:rPr>
              <a:t>буття</a:t>
            </a:r>
            <a:r>
              <a:rPr lang="ru-RU" dirty="0" smtClean="0"/>
              <a:t> на шляхах культурного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чітких</a:t>
            </a:r>
            <a:r>
              <a:rPr lang="ru-RU" dirty="0" smtClean="0"/>
              <a:t> </a:t>
            </a:r>
            <a:r>
              <a:rPr lang="ru-RU" dirty="0" err="1" smtClean="0"/>
              <a:t>світоглядних</a:t>
            </a:r>
            <a:r>
              <a:rPr lang="ru-RU" dirty="0" smtClean="0"/>
              <a:t> установок.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чинне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самоізменяющееся</a:t>
            </a:r>
            <a:r>
              <a:rPr lang="ru-RU" dirty="0" smtClean="0"/>
              <a:t> </a:t>
            </a:r>
            <a:r>
              <a:rPr lang="ru-RU" dirty="0" err="1" smtClean="0"/>
              <a:t>істота</a:t>
            </a:r>
            <a:r>
              <a:rPr lang="ru-RU" dirty="0" smtClean="0"/>
              <a:t>,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суб'єкт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результат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tiptotrip.ru/files/articlepictures/1600.jpg?13196249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092" y="500042"/>
            <a:ext cx="7933204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14620"/>
            <a:ext cx="8072494" cy="1357322"/>
          </a:xfrm>
        </p:spPr>
        <p:txBody>
          <a:bodyPr>
            <a:normAutofit/>
          </a:bodyPr>
          <a:lstStyle/>
          <a:p>
            <a:r>
              <a:rPr lang="uk-UA" sz="8000" dirty="0" smtClean="0"/>
              <a:t>Дякую за Увагу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481514" cy="400032"/>
          </a:xfrm>
        </p:spPr>
        <p:txBody>
          <a:bodyPr>
            <a:normAutofit fontScale="90000"/>
          </a:bodyPr>
          <a:lstStyle/>
          <a:p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40894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Культура - </a:t>
            </a:r>
            <a:r>
              <a:rPr lang="ru-RU" dirty="0" err="1" smtClean="0"/>
              <a:t>могутній</a:t>
            </a:r>
            <a:r>
              <a:rPr lang="ru-RU" dirty="0" smtClean="0"/>
              <a:t> фактор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  <a:r>
              <a:rPr lang="ru-RU" dirty="0" err="1" smtClean="0"/>
              <a:t>Внутрішня</a:t>
            </a:r>
            <a:r>
              <a:rPr lang="ru-RU" dirty="0" smtClean="0"/>
              <a:t> суть </a:t>
            </a:r>
            <a:r>
              <a:rPr lang="ru-RU" dirty="0" err="1" smtClean="0"/>
              <a:t>людської</a:t>
            </a:r>
            <a:r>
              <a:rPr lang="ru-RU" dirty="0" smtClean="0"/>
              <a:t> особи як система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</a:t>
            </a:r>
            <a:r>
              <a:rPr lang="ru-RU" dirty="0" err="1" smtClean="0"/>
              <a:t>Проблеми</a:t>
            </a:r>
            <a:r>
              <a:rPr lang="ru-RU" dirty="0" smtClean="0"/>
              <a:t> духовного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- </a:t>
            </a:r>
            <a:r>
              <a:rPr lang="ru-RU" dirty="0" err="1" smtClean="0"/>
              <a:t>обов'язкова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виживання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думки,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поводження</a:t>
            </a:r>
            <a:r>
              <a:rPr lang="ru-RU" dirty="0" smtClean="0"/>
              <a:t> людей.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214942" y="0"/>
            <a:ext cx="3929058" cy="357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86454"/>
            <a:ext cx="2338374" cy="293671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pic>
        <p:nvPicPr>
          <p:cNvPr id="22530" name="Picture 2" descr="http://estetik-tryd.ru/wp-content/uploads/2013/02/020213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142984"/>
            <a:ext cx="6072199" cy="4443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Центральною </a:t>
            </a:r>
            <a:r>
              <a:rPr lang="ru-RU" dirty="0" smtClean="0"/>
              <a:t> </a:t>
            </a:r>
            <a:r>
              <a:rPr lang="ru-RU" dirty="0" err="1" smtClean="0"/>
              <a:t>фігурою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 </a:t>
            </a:r>
            <a:r>
              <a:rPr lang="ru-RU" dirty="0" smtClean="0"/>
              <a:t>культура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Культура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духовно-практичних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потенцій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в </a:t>
            </a:r>
            <a:r>
              <a:rPr lang="ru-RU" dirty="0" err="1" smtClean="0"/>
              <a:t>індивідуальному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людей. Через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сама </a:t>
            </a:r>
            <a:r>
              <a:rPr lang="ru-RU" dirty="0" err="1" smtClean="0"/>
              <a:t>людина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багатстві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, потреб </a:t>
            </a:r>
            <a:r>
              <a:rPr lang="ru-RU" dirty="0" err="1" smtClean="0"/>
              <a:t>і</a:t>
            </a:r>
            <a:r>
              <a:rPr lang="ru-RU" dirty="0" smtClean="0"/>
              <a:t> форм </a:t>
            </a:r>
            <a:r>
              <a:rPr lang="ru-RU" dirty="0" err="1" smtClean="0"/>
              <a:t>існування</a:t>
            </a:r>
            <a:r>
              <a:rPr lang="ru-RU" dirty="0" smtClean="0"/>
              <a:t>, </a:t>
            </a:r>
            <a:r>
              <a:rPr lang="ru-RU" dirty="0" err="1" smtClean="0"/>
              <a:t>реалізується</a:t>
            </a:r>
            <a:r>
              <a:rPr lang="ru-RU" dirty="0" smtClean="0"/>
              <a:t> як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ж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пункти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культивування</a:t>
            </a:r>
            <a:r>
              <a:rPr lang="ru-RU" dirty="0" smtClean="0"/>
              <a:t>? </a:t>
            </a:r>
            <a:r>
              <a:rPr lang="ru-RU" dirty="0" err="1" smtClean="0"/>
              <a:t>Питання</a:t>
            </a:r>
            <a:r>
              <a:rPr lang="ru-RU" dirty="0" smtClean="0"/>
              <a:t> складне,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опорні</a:t>
            </a:r>
            <a:r>
              <a:rPr lang="ru-RU" dirty="0" smtClean="0"/>
              <a:t> </a:t>
            </a:r>
            <a:r>
              <a:rPr lang="ru-RU" dirty="0" err="1" smtClean="0"/>
              <a:t>пункти</a:t>
            </a:r>
            <a:r>
              <a:rPr lang="ru-RU" dirty="0" smtClean="0"/>
              <a:t> по </a:t>
            </a:r>
            <a:r>
              <a:rPr lang="ru-RU" dirty="0" err="1" smtClean="0"/>
              <a:t>своєму</a:t>
            </a:r>
            <a:r>
              <a:rPr lang="ru-RU" dirty="0" smtClean="0"/>
              <a:t> конкретному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своєрідні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умов.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://cool5school.at.ua/public/hudoznja_kult/rafael-madonna_konistabe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6215106" cy="6215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Найважливіший</a:t>
            </a:r>
            <a:r>
              <a:rPr lang="ru-RU" dirty="0" smtClean="0"/>
              <a:t> момент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-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розвиненого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адекватної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в </a:t>
            </a:r>
            <a:r>
              <a:rPr lang="ru-RU" dirty="0" err="1" smtClean="0"/>
              <a:t>суспільстві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,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шляху, до </a:t>
            </a:r>
            <a:r>
              <a:rPr lang="ru-RU" dirty="0" err="1" smtClean="0"/>
              <a:t>реалістичної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,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за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,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тверезої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pedagog.net.ua/_nw/1/470074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142984"/>
            <a:ext cx="6762755" cy="5072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686800" cy="4525963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розвиненого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складна, особливо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надійним</a:t>
            </a:r>
            <a:r>
              <a:rPr lang="ru-RU" dirty="0" smtClean="0"/>
              <a:t> ядром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повинно бути </a:t>
            </a:r>
            <a:r>
              <a:rPr lang="ru-RU" dirty="0" err="1" smtClean="0"/>
              <a:t>світогляд</a:t>
            </a:r>
            <a:r>
              <a:rPr lang="ru-RU" dirty="0" smtClean="0"/>
              <a:t> як </a:t>
            </a:r>
            <a:r>
              <a:rPr lang="ru-RU" dirty="0" err="1" smtClean="0"/>
              <a:t>своєрідне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орієнтують</a:t>
            </a:r>
            <a:r>
              <a:rPr lang="ru-RU" dirty="0" smtClean="0"/>
              <a:t> початок,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розбиратися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планувати</a:t>
            </a:r>
            <a:r>
              <a:rPr lang="ru-RU" dirty="0" smtClean="0"/>
              <a:t>, </a:t>
            </a:r>
            <a:r>
              <a:rPr lang="ru-RU" dirty="0" err="1" smtClean="0"/>
              <a:t>моделювати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майбутнє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prostir.museum/static/images/_publications/IMAG33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401199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</TotalTime>
  <Words>253</Words>
  <PresentationFormat>Экран (4:3)</PresentationFormat>
  <Paragraphs>11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Художня культура і світ людини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Художня культура і світ людини </dc:title>
  <cp:lastModifiedBy>Admin</cp:lastModifiedBy>
  <cp:revision>3</cp:revision>
  <dcterms:modified xsi:type="dcterms:W3CDTF">2015-04-05T11:15:13Z</dcterms:modified>
</cp:coreProperties>
</file>