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64" y="3071810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785794"/>
            <a:ext cx="9144000" cy="442915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Мікеланджело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Буонаротті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5400" u="sng" dirty="0" smtClean="0"/>
              <a:t/>
            </a:r>
            <a:br>
              <a:rPr lang="ru-RU" sz="5400" u="sng" dirty="0" smtClean="0"/>
            </a:br>
            <a:r>
              <a:rPr lang="ru-RU" sz="5400" u="sng" dirty="0" smtClean="0"/>
              <a:t>(1475-1564)</a:t>
            </a:r>
            <a:endParaRPr lang="ru-RU" sz="5400" dirty="0" smtClean="0"/>
          </a:p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trip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reacionE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714488"/>
            <a:ext cx="6017704" cy="45132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 rot="20541831">
            <a:off x="3645" y="856431"/>
            <a:ext cx="5796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Створення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єви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avi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5528" y="285706"/>
            <a:ext cx="4554190" cy="6072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 rot="21268501">
            <a:off x="285720" y="1300120"/>
            <a:ext cx="36433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uk-UA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Давид</a:t>
            </a:r>
            <a:endParaRPr lang="ru-RU" sz="8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6143644"/>
          </a:xfrm>
        </p:spPr>
        <p:txBody>
          <a:bodyPr>
            <a:normAutofit/>
          </a:bodyPr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Мікеланджело виховувався в сім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’</a:t>
            </a:r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ї,де навчився виробляти скульптури із глини,раніше,ніж читати і писати.</a:t>
            </a:r>
          </a:p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Свою статую Давида він зробив із чужої покинутої білої глини(колишній скульптор не зміг виконати замовлення).</a:t>
            </a:r>
          </a:p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 роки художник самостійно розписував Сікстинську </a:t>
            </a:r>
            <a:r>
              <a:rPr lang="uk-UA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капеллу</a:t>
            </a:r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,він міг не спати,не їсти і жив у будівельних лісах.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Цікаві факти: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292935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Перед створенням статуї Давида Мікеланджело вивчав будову людського тіла в морзі при монастирі(вивчаюсь трупи та їхню внутрішню будову).</a:t>
            </a:r>
          </a:p>
          <a:p>
            <a:r>
              <a:rPr lang="uk-UA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Більшість його скульптур-чоловіки,а якщо і жінки-то з чоловічими рисами(Мікеланджело не спілкувався з жінками до старості).</a:t>
            </a:r>
          </a:p>
          <a:p>
            <a:r>
              <a:rPr lang="uk-UA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Скульптор також створював вірші.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247712">
            <a:off x="610976" y="2070209"/>
            <a:ext cx="8453410" cy="19900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за 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увагу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Wingdings" pitchFamily="2" charset="2"/>
              </a:rPr>
              <a:t>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28670"/>
            <a:ext cx="3829048" cy="4662316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Скульптор</a:t>
            </a:r>
          </a:p>
          <a:p>
            <a:r>
              <a:rPr lang="uk-UA" sz="4000" dirty="0" smtClean="0"/>
              <a:t>Архітектор</a:t>
            </a:r>
          </a:p>
          <a:p>
            <a:r>
              <a:rPr lang="uk-UA" sz="4000" dirty="0" smtClean="0"/>
              <a:t>Живописець</a:t>
            </a:r>
          </a:p>
          <a:p>
            <a:r>
              <a:rPr lang="uk-UA" sz="4000" dirty="0" smtClean="0"/>
              <a:t>Графік</a:t>
            </a:r>
          </a:p>
          <a:p>
            <a:r>
              <a:rPr lang="uk-UA" sz="4000" dirty="0" smtClean="0"/>
              <a:t>Поет</a:t>
            </a:r>
          </a:p>
          <a:p>
            <a:r>
              <a:rPr lang="uk-UA" sz="4000" dirty="0" smtClean="0"/>
              <a:t>Філософ</a:t>
            </a:r>
            <a:endParaRPr lang="ru-RU" sz="4000" dirty="0"/>
          </a:p>
        </p:txBody>
      </p:sp>
      <p:pic>
        <p:nvPicPr>
          <p:cNvPr id="4" name="Рисунок 3" descr="946145007f4be5567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14290"/>
            <a:ext cx="4794663" cy="6215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isplay_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5500726" cy="5107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 rot="714048">
            <a:off x="5373411" y="376921"/>
            <a:ext cx="38576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Битва </a:t>
            </a:r>
            <a:r>
              <a:rPr lang="ru-RU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кентаврів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5b410eb6702.jpg"/>
          <p:cNvPicPr>
            <a:picLocks noGrp="1" noChangeAspect="1"/>
          </p:cNvPicPr>
          <p:nvPr>
            <p:ph idx="1"/>
          </p:nvPr>
        </p:nvPicPr>
        <p:blipFill>
          <a:blip r:embed="rId2"/>
          <a:srcRect b="3659"/>
          <a:stretch>
            <a:fillRect/>
          </a:stretch>
        </p:blipFill>
        <p:spPr>
          <a:xfrm>
            <a:off x="4714876" y="428604"/>
            <a:ext cx="4286248" cy="60430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21336504">
            <a:off x="60770" y="2235942"/>
            <a:ext cx="43576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u="sng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Мадонна </a:t>
            </a:r>
            <a:r>
              <a:rPr lang="ru-RU" sz="5400" b="1" u="sng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біля</a:t>
            </a:r>
            <a:r>
              <a:rPr lang="ru-RU" sz="5400" b="1" u="sng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u="sng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сходів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600923">
            <a:off x="588206" y="4538237"/>
            <a:ext cx="6321338" cy="156788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5400" b="1" u="sng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Оплакування</a:t>
            </a:r>
            <a:r>
              <a:rPr lang="ru-RU" sz="5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Христа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 descr="1379226695-2531de2cc754ba711bf96562cb4107f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214290"/>
            <a:ext cx="4457700" cy="446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ikstinskaya_kapella_mbaqueen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785926"/>
            <a:ext cx="5723426" cy="4311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8260941" cy="12858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Сікстинська </a:t>
            </a:r>
            <a:r>
              <a:rPr lang="uk-UA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капелла</a:t>
            </a:r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omb-of-lorenzo-de-medic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3929090" cy="5461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 rot="563305">
            <a:off x="4429125" y="2000240"/>
            <a:ext cx="47148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Гробниця </a:t>
            </a:r>
            <a:r>
              <a:rPr lang="ru-RU" sz="5400" b="1" u="sng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сім’ї</a:t>
            </a:r>
            <a:r>
              <a:rPr lang="ru-RU" sz="5400" b="1" u="sng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u="sng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Медичі</a:t>
            </a:r>
            <a:r>
              <a:rPr lang="ru-RU" sz="5400" b="1" u="sng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prstTxWarp prst="textTriangle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8000" u="sng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Страшний</a:t>
            </a:r>
            <a:r>
              <a:rPr lang="ru-RU" sz="8000" u="sng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суд</a:t>
            </a:r>
            <a:endParaRPr lang="ru-RU" sz="8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Simoni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500174"/>
            <a:ext cx="5357850" cy="4581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ichelangel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71612"/>
            <a:ext cx="6654576" cy="4377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CurveDown">
              <a:avLst/>
            </a:prstTxWarp>
          </a:bodyPr>
          <a:lstStyle/>
          <a:p>
            <a:r>
              <a:rPr lang="uk-UA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Створення Адама</a:t>
            </a:r>
            <a:endParaRPr lang="ru-RU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split dir="in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</TotalTime>
  <Words>124</Words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Страшний суд</vt:lpstr>
      <vt:lpstr>Створення Адама</vt:lpstr>
      <vt:lpstr>Слайд 10</vt:lpstr>
      <vt:lpstr>Слайд 11</vt:lpstr>
      <vt:lpstr>Цікаві факти: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Katya</cp:lastModifiedBy>
  <cp:revision>11</cp:revision>
  <dcterms:created xsi:type="dcterms:W3CDTF">2015-01-27T15:39:44Z</dcterms:created>
  <dcterms:modified xsi:type="dcterms:W3CDTF">2015-01-27T17:16:40Z</dcterms:modified>
</cp:coreProperties>
</file>