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25.09.2011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25.09.2011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4800" i="1" dirty="0" smtClean="0"/>
              <a:t>Класицизм</a:t>
            </a:r>
            <a:endParaRPr lang="ru-RU" sz="48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uk-UA" sz="3200" dirty="0" smtClean="0"/>
              <a:t>Як могутній художній напрям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2682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2656"/>
            <a:ext cx="6480720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989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564904"/>
            <a:ext cx="6400800" cy="685800"/>
          </a:xfrm>
        </p:spPr>
        <p:txBody>
          <a:bodyPr/>
          <a:lstStyle/>
          <a:p>
            <a:r>
              <a:rPr lang="uk-UA" dirty="0" smtClean="0"/>
              <a:t>Та бароко не зникло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880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717032"/>
            <a:ext cx="6400800" cy="685800"/>
          </a:xfrm>
        </p:spPr>
        <p:txBody>
          <a:bodyPr>
            <a:noAutofit/>
          </a:bodyPr>
          <a:lstStyle/>
          <a:p>
            <a:r>
              <a:rPr lang="uk-UA" sz="6000" dirty="0" smtClean="0"/>
              <a:t>Дякую за увагу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76611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3212976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i="1" dirty="0" err="1"/>
              <a:t>Обійми</a:t>
            </a:r>
            <a:r>
              <a:rPr lang="ru-RU" i="1" dirty="0"/>
              <a:t> </a:t>
            </a:r>
            <a:r>
              <a:rPr lang="ru-RU" i="1" dirty="0" err="1"/>
              <a:t>бароко</a:t>
            </a:r>
            <a:r>
              <a:rPr lang="ru-RU" i="1" dirty="0"/>
              <a:t> з </a:t>
            </a:r>
            <a:r>
              <a:rPr lang="ru-RU" i="1" dirty="0" err="1"/>
              <a:t>класицизмом</a:t>
            </a:r>
            <a:r>
              <a:rPr lang="ru-RU" i="1" dirty="0"/>
              <a:t> </a:t>
            </a:r>
            <a:r>
              <a:rPr lang="ru-RU" i="1" dirty="0" err="1"/>
              <a:t>Франції</a:t>
            </a:r>
            <a:r>
              <a:rPr lang="ru-RU" i="1" dirty="0"/>
              <a:t> XVII- XVIII ст.</a:t>
            </a:r>
          </a:p>
        </p:txBody>
      </p:sp>
    </p:spTree>
    <p:extLst>
      <p:ext uri="{BB962C8B-B14F-4D97-AF65-F5344CB8AC3E}">
        <p14:creationId xmlns:p14="http://schemas.microsoft.com/office/powerpoint/2010/main" val="191679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-99392"/>
            <a:ext cx="4968552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36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60070"/>
            <a:ext cx="7416824" cy="4939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105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95325"/>
            <a:ext cx="7620000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970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268760"/>
            <a:ext cx="6400800" cy="685800"/>
          </a:xfrm>
        </p:spPr>
        <p:txBody>
          <a:bodyPr/>
          <a:lstStyle/>
          <a:p>
            <a:r>
              <a:rPr lang="ru-RU" dirty="0" err="1"/>
              <a:t>Ніколя</a:t>
            </a:r>
            <a:r>
              <a:rPr lang="ru-RU" dirty="0"/>
              <a:t> Пуссен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04864"/>
            <a:ext cx="2813001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303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203555"/>
            <a:ext cx="6400800" cy="685800"/>
          </a:xfrm>
        </p:spPr>
        <p:txBody>
          <a:bodyPr/>
          <a:lstStyle/>
          <a:p>
            <a:r>
              <a:rPr lang="uk-UA" dirty="0" smtClean="0"/>
              <a:t>Аркадські пастухи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6402288" cy="4625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98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8848" y="1340768"/>
            <a:ext cx="6400800" cy="685800"/>
          </a:xfrm>
        </p:spPr>
        <p:txBody>
          <a:bodyPr/>
          <a:lstStyle/>
          <a:p>
            <a:r>
              <a:rPr lang="uk-UA" dirty="0" smtClean="0"/>
              <a:t>Симон </a:t>
            </a:r>
            <a:r>
              <a:rPr lang="uk-UA" dirty="0" err="1"/>
              <a:t>в</a:t>
            </a:r>
            <a:r>
              <a:rPr lang="uk-UA" dirty="0" err="1" smtClean="0"/>
              <a:t>уе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348880"/>
            <a:ext cx="3410881" cy="4294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97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5400" dirty="0" smtClean="0"/>
              <a:t>Лувр</a:t>
            </a:r>
            <a:endParaRPr lang="ru-RU" sz="5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48880"/>
            <a:ext cx="8754027" cy="3468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104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18</TotalTime>
  <Words>28</Words>
  <Application>Microsoft Office PowerPoint</Application>
  <PresentationFormat>Экран (4:3)</PresentationFormat>
  <Paragraphs>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Кутюр</vt:lpstr>
      <vt:lpstr>Класицизм</vt:lpstr>
      <vt:lpstr>Обійми бароко з класицизмом Франції XVII- XVIII ст.</vt:lpstr>
      <vt:lpstr>Презентация PowerPoint</vt:lpstr>
      <vt:lpstr>Презентация PowerPoint</vt:lpstr>
      <vt:lpstr>Презентация PowerPoint</vt:lpstr>
      <vt:lpstr>Ніколя Пуссен</vt:lpstr>
      <vt:lpstr>Аркадські пастухи</vt:lpstr>
      <vt:lpstr>Симон вуе</vt:lpstr>
      <vt:lpstr>Лувр</vt:lpstr>
      <vt:lpstr>Презентация PowerPoint</vt:lpstr>
      <vt:lpstr>Та бароко не зникло</vt:lpstr>
      <vt:lpstr>Дякую за увагу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Класицизм</dc:title>
  <dc:creator>Полина</dc:creator>
  <cp:lastModifiedBy>Полина</cp:lastModifiedBy>
  <cp:revision>3</cp:revision>
  <dcterms:created xsi:type="dcterms:W3CDTF">2011-09-25T11:32:30Z</dcterms:created>
  <dcterms:modified xsi:type="dcterms:W3CDTF">2011-09-25T12:01:05Z</dcterms:modified>
</cp:coreProperties>
</file>