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71600"/>
            <a:ext cx="7742138" cy="4057664"/>
          </a:xfrm>
        </p:spPr>
        <p:txBody>
          <a:bodyPr anchor="ctr">
            <a:normAutofit/>
          </a:bodyPr>
          <a:lstStyle/>
          <a:p>
            <a:pPr algn="ctr"/>
            <a:r>
              <a:rPr lang="uk-UA" sz="6600" dirty="0" smtClean="0"/>
              <a:t>Художня спадщина Т.Г.Шевченка</a:t>
            </a:r>
            <a:endParaRPr lang="uk-UA" sz="6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У 1843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році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Тарас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покидає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Петербург та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відправляється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у свою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мандрівку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Україною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під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час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якої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малює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низку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гарних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українських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пейзажів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uk-UA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oleksandrivskyi_kostel_18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181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6286520"/>
            <a:ext cx="41434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/>
              <a:t>Костел у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, 1846 </a:t>
            </a:r>
            <a:r>
              <a:rPr lang="ru-RU" sz="2000" dirty="0" err="1" smtClean="0"/>
              <a:t>рік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7" name="Рисунок 6" descr="01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245"/>
            <a:ext cx="9358346" cy="6906245"/>
          </a:xfrm>
          <a:prstGeom prst="rect">
            <a:avLst/>
          </a:prstGeom>
        </p:spPr>
      </p:pic>
      <p:pic>
        <p:nvPicPr>
          <p:cNvPr id="8" name="Рисунок 7" descr="shevchenko.jpg"/>
          <p:cNvPicPr>
            <a:picLocks noChangeAspect="1"/>
          </p:cNvPicPr>
          <p:nvPr/>
        </p:nvPicPr>
        <p:blipFill>
          <a:blip r:embed="rId4">
            <a:lum bright="-20000" contrast="20000"/>
          </a:blip>
          <a:stretch>
            <a:fillRect/>
          </a:stretch>
        </p:blipFill>
        <p:spPr>
          <a:xfrm>
            <a:off x="0" y="-42887"/>
            <a:ext cx="9286908" cy="6927121"/>
          </a:xfrm>
          <a:prstGeom prst="rect">
            <a:avLst/>
          </a:prstGeom>
        </p:spPr>
      </p:pic>
      <p:pic>
        <p:nvPicPr>
          <p:cNvPr id="9" name="Рисунок 8" descr="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7181"/>
            <a:ext cx="9286909" cy="6965181"/>
          </a:xfrm>
          <a:prstGeom prst="rect">
            <a:avLst/>
          </a:prstGeom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42900"/>
            <a:ext cx="9358346" cy="7000901"/>
          </a:xfrm>
          <a:prstGeom prst="rect">
            <a:avLst/>
          </a:prstGeom>
        </p:spPr>
      </p:pic>
      <p:pic>
        <p:nvPicPr>
          <p:cNvPr id="12" name="Рисунок 11" descr="2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42900"/>
            <a:ext cx="9358346" cy="7000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2198" y="614364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«Повідь»</a:t>
            </a:r>
            <a:endParaRPr lang="uk-UA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142984"/>
            <a:ext cx="3500462" cy="438912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У 1847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році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Шевченко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отримав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замовлення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написати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портрет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молодої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княгині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Катерини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Кейкаутової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uk-UA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Keykautov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4572032" cy="53454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 anchor="ctr"/>
          <a:lstStyle/>
          <a:p>
            <a:pPr algn="ctr">
              <a:buNone/>
            </a:pP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Серед майже 400 робіт того періоду виділяються акварельні пейзажі, зроблені під час експедиції географа А. І. </a:t>
            </a:r>
            <a:r>
              <a:rPr lang="uk-UA" b="1" i="1" dirty="0" err="1" smtClean="0">
                <a:solidFill>
                  <a:schemeClr val="accent3">
                    <a:lumMod val="75000"/>
                  </a:schemeClr>
                </a:solidFill>
              </a:rPr>
              <a:t>Бутакова</a:t>
            </a: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, до якого завдяки щасливому провидінню Тарас потрапив художником. Шевченко дуже любив природу і був прекрасним пейзажистом.</a:t>
            </a:r>
            <a:endParaRPr lang="uk-UA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141674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074" y="614364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«</a:t>
            </a:r>
            <a:r>
              <a:rPr lang="uk-UA" sz="2000" dirty="0" smtClean="0"/>
              <a:t>Пожежа </a:t>
            </a:r>
            <a:r>
              <a:rPr lang="uk-UA" sz="2000" dirty="0" smtClean="0"/>
              <a:t>у </a:t>
            </a:r>
            <a:r>
              <a:rPr lang="uk-UA" sz="2000" dirty="0" smtClean="0"/>
              <a:t>степу»</a:t>
            </a:r>
            <a:endParaRPr lang="uk-UA" sz="2000" dirty="0"/>
          </a:p>
        </p:txBody>
      </p:sp>
      <p:pic>
        <p:nvPicPr>
          <p:cNvPr id="6" name="Рисунок 5" descr="Kos-a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8540"/>
            <a:ext cx="9144000" cy="6926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2264" y="50004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«Форт </a:t>
            </a:r>
            <a:r>
              <a:rPr lang="uk-UA" sz="2000" dirty="0" err="1" smtClean="0"/>
              <a:t>Кара-Бутак</a:t>
            </a:r>
            <a:r>
              <a:rPr lang="uk-UA" sz="2000" dirty="0" smtClean="0"/>
              <a:t>»</a:t>
            </a:r>
            <a:endParaRPr lang="uk-UA" sz="2000" dirty="0"/>
          </a:p>
        </p:txBody>
      </p:sp>
      <p:pic>
        <p:nvPicPr>
          <p:cNvPr id="10" name="Рисунок 9" descr="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43702" y="607220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«</a:t>
            </a:r>
            <a:r>
              <a:rPr lang="uk-UA" sz="2000" dirty="0" err="1" smtClean="0"/>
              <a:t>Джагис-агач</a:t>
            </a:r>
            <a:r>
              <a:rPr lang="uk-UA" sz="2000" dirty="0" smtClean="0"/>
              <a:t>»</a:t>
            </a:r>
            <a:endParaRPr lang="uk-UA" sz="2000" dirty="0"/>
          </a:p>
        </p:txBody>
      </p:sp>
      <p:pic>
        <p:nvPicPr>
          <p:cNvPr id="12" name="Рисунок 11" descr="0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42900"/>
            <a:ext cx="9143999" cy="7000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0760" y="78579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«Укріплення </a:t>
            </a:r>
            <a:r>
              <a:rPr lang="uk-UA" dirty="0" err="1" smtClean="0"/>
              <a:t>Іргиз-Кала</a:t>
            </a:r>
            <a:r>
              <a:rPr lang="uk-UA" dirty="0" smtClean="0"/>
              <a:t>»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Автопортрети Тараса Шевченка — власні зображення, що їх створював Тарас Шевченко протягом усього життя. Кількість автопортретів Шевченка важко піддається обліку. </a:t>
            </a:r>
            <a:endParaRPr lang="uk-UA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Taras_Shevchenko_selfportrait_oil_1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0"/>
            <a:ext cx="5357850" cy="6711826"/>
          </a:xfrm>
          <a:prstGeom prst="rect">
            <a:avLst/>
          </a:prstGeom>
        </p:spPr>
      </p:pic>
      <p:pic>
        <p:nvPicPr>
          <p:cNvPr id="5" name="Рисунок 4" descr="Shevch_sold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0"/>
            <a:ext cx="5500726" cy="6889196"/>
          </a:xfrm>
          <a:prstGeom prst="rect">
            <a:avLst/>
          </a:prstGeom>
        </p:spPr>
      </p:pic>
      <p:pic>
        <p:nvPicPr>
          <p:cNvPr id="6" name="Рисунок 5" descr="Avtoportret_Shevchenka_1849-18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0"/>
            <a:ext cx="5643602" cy="6859122"/>
          </a:xfrm>
          <a:prstGeom prst="rect">
            <a:avLst/>
          </a:prstGeom>
        </p:spPr>
      </p:pic>
      <p:pic>
        <p:nvPicPr>
          <p:cNvPr id="7" name="Рисунок 6" descr="Shevchenko_avtoportret_1853-18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-49219"/>
            <a:ext cx="5715040" cy="6907219"/>
          </a:xfrm>
          <a:prstGeom prst="rect">
            <a:avLst/>
          </a:prstGeom>
        </p:spPr>
      </p:pic>
      <p:pic>
        <p:nvPicPr>
          <p:cNvPr id="8" name="Рисунок 7" descr="Shevchenko_avtoportret_1860_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-142900"/>
            <a:ext cx="6000792" cy="7039788"/>
          </a:xfrm>
          <a:prstGeom prst="rect">
            <a:avLst/>
          </a:prstGeom>
        </p:spPr>
      </p:pic>
      <p:pic>
        <p:nvPicPr>
          <p:cNvPr id="9" name="Рисунок 8" descr="Shevchenko_avtoportret_1860_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-194855"/>
            <a:ext cx="6000792" cy="7052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000108"/>
            <a:ext cx="4114800" cy="532449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Тарас Григорович Шевченко  </a:t>
            </a: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</a:rPr>
              <a:t>був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не </a:t>
            </a: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</a:rPr>
              <a:t>лишень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</a:rPr>
              <a:t>геніальним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</a:rPr>
              <a:t>письменником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, а </a:t>
            </a: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не </a:t>
            </a: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</a:rPr>
              <a:t>менш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</a:rPr>
              <a:t>геніальним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художником.</a:t>
            </a:r>
            <a:endParaRPr lang="uk-UA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4294295_431a35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3980976" cy="51010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 Художня спадщина Тараса величезна – збереглось 835 творів, картин, портретів, гравюр на різні теми, написані протягом різних періодів життя великого Кобзаря. Ще понад 270 художніх творів вважаються втраченими, нажаль. </a:t>
            </a:r>
            <a:endParaRPr lang="uk-UA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3214686"/>
            <a:ext cx="8715436" cy="3286148"/>
            <a:chOff x="214282" y="3714752"/>
            <a:chExt cx="8643999" cy="2357454"/>
          </a:xfrm>
        </p:grpSpPr>
        <p:pic>
          <p:nvPicPr>
            <p:cNvPr id="4" name="Рисунок 3" descr="_News_Photo_image_large_3306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3714752"/>
              <a:ext cx="1898111" cy="2357454"/>
            </a:xfrm>
            <a:prstGeom prst="rect">
              <a:avLst/>
            </a:prstGeom>
          </p:spPr>
        </p:pic>
        <p:pic>
          <p:nvPicPr>
            <p:cNvPr id="5" name="Рисунок 4" descr="411_sel_rodyn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1670" y="3714752"/>
              <a:ext cx="1928826" cy="2357454"/>
            </a:xfrm>
            <a:prstGeom prst="rect">
              <a:avLst/>
            </a:prstGeom>
          </p:spPr>
        </p:pic>
        <p:pic>
          <p:nvPicPr>
            <p:cNvPr id="6" name="Рисунок 5" descr="malyun_t_shevch_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496" y="3714752"/>
              <a:ext cx="1857388" cy="2357454"/>
            </a:xfrm>
            <a:prstGeom prst="rect">
              <a:avLst/>
            </a:prstGeom>
          </p:spPr>
        </p:pic>
        <p:pic>
          <p:nvPicPr>
            <p:cNvPr id="7" name="Рисунок 6" descr="Shevchenko-Kyiv_kostyo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8083" y="3714752"/>
              <a:ext cx="1500198" cy="2357454"/>
            </a:xfrm>
            <a:prstGeom prst="rect">
              <a:avLst/>
            </a:prstGeom>
          </p:spPr>
        </p:pic>
        <p:pic>
          <p:nvPicPr>
            <p:cNvPr id="8" name="Рисунок 7" descr="shevchenko_hudozhnik1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6446" y="3714752"/>
              <a:ext cx="1618786" cy="235745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714356"/>
            <a:ext cx="4714876" cy="600079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uk-UA" sz="2000" b="1" i="1" dirty="0" smtClean="0">
                <a:solidFill>
                  <a:schemeClr val="accent3">
                    <a:lumMod val="75000"/>
                  </a:schemeClr>
                </a:solidFill>
              </a:rPr>
              <a:t>Потяг до живопису та малювання у Шевченка був з самих ранніх років його життя, ще будучи зовсім маленьким Тарас любив розмальовувати крейдою стіни хати, стіл, лавки, різними дивними чудернацькими візерунками, також з насолодою малював людей, тварин, пейзажі.</a:t>
            </a:r>
            <a:endParaRPr lang="uk-UA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4286280" cy="510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428736"/>
            <a:ext cx="3543296" cy="4895864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Одна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картин того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періоду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– «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Погруддя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жінки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», написана простим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олівцем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у 1830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році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, Тарасу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тоді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було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всього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16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років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Можливо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ця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гарна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мрійлива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панянка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картині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була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одною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його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муз.</a:t>
            </a:r>
            <a:endParaRPr lang="uk-UA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Taras_Shevchenko_pain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4747917" cy="54244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000108"/>
            <a:ext cx="3543296" cy="532449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У 1828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році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Шевченко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стає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наймитом Павла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Енгельгарда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багатого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росіянина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дворянського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походження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uk-UA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92933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Портрет </a:t>
            </a:r>
            <a:r>
              <a:rPr lang="ru-RU" dirty="0" smtClean="0"/>
              <a:t>пана </a:t>
            </a:r>
            <a:r>
              <a:rPr lang="ru-RU" dirty="0" err="1" smtClean="0"/>
              <a:t>Енгельгарда</a:t>
            </a:r>
            <a:r>
              <a:rPr lang="ru-RU" dirty="0" smtClean="0"/>
              <a:t>, </a:t>
            </a:r>
            <a:r>
              <a:rPr lang="ru-RU" dirty="0" smtClean="0"/>
              <a:t>1833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 descr="Pav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428628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i="1" dirty="0" smtClean="0">
                <a:solidFill>
                  <a:schemeClr val="accent3">
                    <a:lumMod val="75000"/>
                  </a:schemeClr>
                </a:solidFill>
              </a:rPr>
              <a:t>У 1831 році Енгельгард разом із Шевченком переїздить до </a:t>
            </a:r>
            <a:r>
              <a:rPr lang="uk-UA" sz="2000" b="1" i="1" dirty="0" smtClean="0">
                <a:solidFill>
                  <a:schemeClr val="accent3">
                    <a:lumMod val="75000"/>
                  </a:schemeClr>
                </a:solidFill>
              </a:rPr>
              <a:t>Санкт-Петербургу. У </a:t>
            </a:r>
            <a:r>
              <a:rPr lang="uk-UA" sz="2000" b="1" i="1" dirty="0" smtClean="0">
                <a:solidFill>
                  <a:schemeClr val="accent3">
                    <a:lumMod val="75000"/>
                  </a:schemeClr>
                </a:solidFill>
              </a:rPr>
              <a:t>Петербурзі талановитого хлопця помічають видатні російські художники Карл Брюллов та Василь Жуковський, які спільними зусиллями викупляють Тараса із кріпацтва та сприяють його вступу до Петербурзької академії мистецтв, а Карл Брюллов стає вчителем та наставником юного художника.</a:t>
            </a:r>
            <a:endParaRPr lang="uk-UA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4559622xm7.jpg"/>
          <p:cNvPicPr>
            <a:picLocks noChangeAspect="1"/>
          </p:cNvPicPr>
          <p:nvPr/>
        </p:nvPicPr>
        <p:blipFill>
          <a:blip r:embed="rId2"/>
          <a:srcRect l="3260" t="4348" r="3804" b="4347"/>
          <a:stretch>
            <a:fillRect/>
          </a:stretch>
        </p:blipFill>
        <p:spPr>
          <a:xfrm>
            <a:off x="214282" y="2714620"/>
            <a:ext cx="4286280" cy="368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714620"/>
            <a:ext cx="3171292" cy="367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57818" y="6357958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Карл Брюллов</a:t>
            </a:r>
            <a:endParaRPr lang="uk-UA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571612"/>
            <a:ext cx="3471858" cy="47529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400" i="1" dirty="0" smtClean="0"/>
              <a:t>«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Катерина» – одна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найцікавіших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картин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Шевченка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, написана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олією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у 1840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році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uk-UA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shevchenko_hudozhnik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442915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285860"/>
            <a:ext cx="3857652" cy="503874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Ця картина називається «Циганка гадає українській дівчині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», написана у 1841 році, тут </a:t>
            </a:r>
            <a:r>
              <a:rPr lang="uk-UA" sz="2400" b="1" dirty="0" err="1" smtClean="0">
                <a:solidFill>
                  <a:schemeClr val="accent3">
                    <a:lumMod val="75000"/>
                  </a:schemeClr>
                </a:solidFill>
              </a:rPr>
              <a:t>прослідковується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схожий сюжет, а українська дівчина символізує не що інше, але саму Україну.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_News_Photo_image_large_33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4643470" cy="576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382</Words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Художня спадщина Т.Г.Шевченка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спадщина Т.Г.Шевченка</dc:title>
  <dc:creator>Администратор</dc:creator>
  <cp:lastModifiedBy>DNA7 X86</cp:lastModifiedBy>
  <cp:revision>15</cp:revision>
  <dcterms:created xsi:type="dcterms:W3CDTF">2014-03-13T18:01:58Z</dcterms:created>
  <dcterms:modified xsi:type="dcterms:W3CDTF">2014-03-13T19:22:58Z</dcterms:modified>
</cp:coreProperties>
</file>