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nastasia\&#1064;&#1082;&#1086;&#1083;&#1072;\&#1042;&#1099;&#1089;&#1086;&#1094;&#1082;&#1080;&#1081;\&#1042;&#1099;&#1089;&#1086;&#1094;&#1082;&#1080;&#1081;%20&#1042;&#1083;&#1072;&#1076;&#1080;&#1084;&#1080;&#1088;%20-%20&#1055;&#1077;&#1089;&#1085;&#1103;%20&#1086;%20&#1076;&#1088;&#1091;&#1075;&#1077;%20%20(audiopoisk.com).mp3" TargetMode="Externa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Documents%20and%20Settings\Admin\&#1056;&#1072;&#1073;&#1086;&#1095;&#1080;&#1081;%20&#1089;&#1090;&#1086;&#1083;\v(zaycev.net).vysotskiy_-_tatuirovka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nastasia\&#1064;&#1082;&#1086;&#1083;&#1072;\&#1042;&#1099;&#1089;&#1086;&#1094;&#1082;&#1080;&#1081;\&#1042;&#1099;&#1089;&#1086;&#1094;&#1082;&#1080;&#1081;%20&#1042;&#1083;&#1072;&#1076;&#1080;&#1084;&#1080;&#1088;%20-%20&#1042;&#1077;&#1088;&#1096;&#1080;&#1085;&#1072;%20%20(audiopoisk.com).mp3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Владимир Семенович Высоцкий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ru-RU" dirty="0" smtClean="0"/>
              <a:t>Мамонова Анастасия</a:t>
            </a:r>
          </a:p>
          <a:p>
            <a:pPr algn="r"/>
            <a:r>
              <a:rPr lang="ru-RU" dirty="0" smtClean="0"/>
              <a:t>Железцов Кирилл</a:t>
            </a:r>
          </a:p>
          <a:p>
            <a:pPr algn="r"/>
            <a:r>
              <a:rPr lang="ru-RU" dirty="0" smtClean="0"/>
              <a:t>Головач Татьяна</a:t>
            </a:r>
          </a:p>
          <a:p>
            <a:pPr algn="r"/>
            <a:r>
              <a:rPr lang="ru-RU" dirty="0" smtClean="0"/>
              <a:t>Камышенцева Анна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702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58259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Если друг…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142984"/>
            <a:ext cx="7400948" cy="5500726"/>
          </a:xfrm>
        </p:spPr>
        <p:txBody>
          <a:bodyPr numCol="2">
            <a:noAutofit/>
          </a:bodyPr>
          <a:lstStyle/>
          <a:p>
            <a:pPr algn="ctr">
              <a:buNone/>
            </a:pPr>
            <a:r>
              <a:rPr lang="ru-RU" sz="1600" dirty="0" smtClean="0"/>
              <a:t>Если друг оказался вдруг</a:t>
            </a:r>
          </a:p>
          <a:p>
            <a:pPr algn="ctr">
              <a:buNone/>
            </a:pPr>
            <a:r>
              <a:rPr lang="ru-RU" sz="1600" dirty="0" smtClean="0"/>
              <a:t>И не друг, и не враг, а - так,</a:t>
            </a:r>
          </a:p>
          <a:p>
            <a:pPr algn="ctr">
              <a:buNone/>
            </a:pPr>
            <a:r>
              <a:rPr lang="ru-RU" sz="1600" dirty="0" smtClean="0"/>
              <a:t>Если сразу не разберешь,</a:t>
            </a:r>
          </a:p>
          <a:p>
            <a:pPr algn="ctr">
              <a:buNone/>
            </a:pPr>
            <a:r>
              <a:rPr lang="ru-RU" sz="1600" dirty="0" smtClean="0"/>
              <a:t>Плох он или хорош,-</a:t>
            </a:r>
          </a:p>
          <a:p>
            <a:pPr algn="ctr">
              <a:buNone/>
            </a:pPr>
            <a:r>
              <a:rPr lang="ru-RU" sz="1600" dirty="0" smtClean="0"/>
              <a:t>Парня в горы тяни - рискни!</a:t>
            </a:r>
          </a:p>
          <a:p>
            <a:pPr algn="ctr">
              <a:buNone/>
            </a:pPr>
            <a:r>
              <a:rPr lang="ru-RU" sz="1600" dirty="0" smtClean="0"/>
              <a:t>Не бросай одного его,</a:t>
            </a:r>
          </a:p>
          <a:p>
            <a:pPr algn="ctr">
              <a:buNone/>
            </a:pPr>
            <a:r>
              <a:rPr lang="ru-RU" sz="1600" dirty="0" smtClean="0"/>
              <a:t>Пусть он в связке в одной с тобой -</a:t>
            </a:r>
          </a:p>
          <a:p>
            <a:pPr algn="ctr">
              <a:buNone/>
            </a:pPr>
            <a:r>
              <a:rPr lang="ru-RU" sz="1600" dirty="0" smtClean="0"/>
              <a:t>Там поймешь, кто такой.</a:t>
            </a:r>
          </a:p>
          <a:p>
            <a:pPr algn="ctr">
              <a:buNone/>
            </a:pPr>
            <a:endParaRPr lang="ru-RU" sz="1600" dirty="0" smtClean="0"/>
          </a:p>
          <a:p>
            <a:pPr algn="ctr">
              <a:buNone/>
            </a:pPr>
            <a:r>
              <a:rPr lang="ru-RU" sz="1600" dirty="0" smtClean="0"/>
              <a:t>Если парень в горах - не ах,</a:t>
            </a:r>
          </a:p>
          <a:p>
            <a:pPr algn="ctr">
              <a:buNone/>
            </a:pPr>
            <a:r>
              <a:rPr lang="ru-RU" sz="1600" dirty="0" smtClean="0"/>
              <a:t>Если сразу раскис и - вниз,</a:t>
            </a:r>
          </a:p>
          <a:p>
            <a:pPr algn="ctr">
              <a:buNone/>
            </a:pPr>
            <a:r>
              <a:rPr lang="ru-RU" sz="1600" dirty="0" smtClean="0"/>
              <a:t>Шаг ступил на ледник и - сник,</a:t>
            </a:r>
          </a:p>
          <a:p>
            <a:pPr algn="ctr">
              <a:buNone/>
            </a:pPr>
            <a:r>
              <a:rPr lang="ru-RU" sz="1600" dirty="0" smtClean="0"/>
              <a:t>Оступился - и в крик,-</a:t>
            </a:r>
          </a:p>
          <a:p>
            <a:pPr algn="ctr">
              <a:buNone/>
            </a:pPr>
            <a:r>
              <a:rPr lang="ru-RU" sz="1600" dirty="0" smtClean="0"/>
              <a:t>Значит, рядом с тобой - чужой,</a:t>
            </a:r>
          </a:p>
          <a:p>
            <a:pPr algn="ctr">
              <a:buNone/>
            </a:pPr>
            <a:r>
              <a:rPr lang="ru-RU" sz="1600" dirty="0" smtClean="0"/>
              <a:t>Ты его не брани - гони:</a:t>
            </a:r>
          </a:p>
          <a:p>
            <a:pPr algn="ctr">
              <a:buNone/>
            </a:pPr>
            <a:r>
              <a:rPr lang="ru-RU" sz="1600" dirty="0" smtClean="0"/>
              <a:t>Вверх таких не берут, и тут</a:t>
            </a:r>
          </a:p>
          <a:p>
            <a:pPr algn="ctr">
              <a:buNone/>
            </a:pPr>
            <a:r>
              <a:rPr lang="ru-RU" sz="1600" dirty="0" smtClean="0"/>
              <a:t>Про таких не поют</a:t>
            </a:r>
            <a:r>
              <a:rPr lang="ru-RU" sz="1600" dirty="0" smtClean="0"/>
              <a:t>.</a:t>
            </a:r>
          </a:p>
          <a:p>
            <a:pPr algn="ctr">
              <a:buNone/>
            </a:pPr>
            <a:endParaRPr lang="ru-RU" sz="1600" dirty="0" smtClean="0"/>
          </a:p>
          <a:p>
            <a:pPr algn="ctr">
              <a:buNone/>
            </a:pPr>
            <a:r>
              <a:rPr lang="ru-RU" sz="1600" dirty="0" smtClean="0"/>
              <a:t>Если </a:t>
            </a:r>
            <a:r>
              <a:rPr lang="ru-RU" sz="1600" dirty="0" smtClean="0"/>
              <a:t>ж он не скулил, не ныл,</a:t>
            </a:r>
          </a:p>
          <a:p>
            <a:pPr algn="ctr">
              <a:buNone/>
            </a:pPr>
            <a:r>
              <a:rPr lang="ru-RU" sz="1600" dirty="0" smtClean="0"/>
              <a:t>Пусть он хмур был и зол, но - шел,</a:t>
            </a:r>
          </a:p>
          <a:p>
            <a:pPr algn="ctr">
              <a:buNone/>
            </a:pPr>
            <a:r>
              <a:rPr lang="ru-RU" sz="1600" dirty="0" smtClean="0"/>
              <a:t>А когда ты упал со скал,</a:t>
            </a:r>
          </a:p>
          <a:p>
            <a:pPr algn="ctr">
              <a:buNone/>
            </a:pPr>
            <a:r>
              <a:rPr lang="ru-RU" sz="1600" dirty="0" smtClean="0"/>
              <a:t>Он стонал, но - держал,</a:t>
            </a:r>
          </a:p>
          <a:p>
            <a:pPr algn="ctr">
              <a:buNone/>
            </a:pPr>
            <a:r>
              <a:rPr lang="ru-RU" sz="1600" dirty="0" smtClean="0"/>
              <a:t>Если шел он с тобой, как в бой,</a:t>
            </a:r>
          </a:p>
          <a:p>
            <a:pPr algn="ctr">
              <a:buNone/>
            </a:pPr>
            <a:r>
              <a:rPr lang="ru-RU" sz="1600" dirty="0" smtClean="0"/>
              <a:t>На вершине стоял хмельной,-</a:t>
            </a:r>
          </a:p>
          <a:p>
            <a:pPr algn="ctr">
              <a:buNone/>
            </a:pPr>
            <a:r>
              <a:rPr lang="ru-RU" sz="1600" dirty="0" smtClean="0"/>
              <a:t>Значит, как на себя самого,</a:t>
            </a:r>
          </a:p>
          <a:p>
            <a:pPr algn="ctr">
              <a:buNone/>
            </a:pPr>
            <a:r>
              <a:rPr lang="ru-RU" sz="1600" dirty="0" smtClean="0"/>
              <a:t>Положись на него.</a:t>
            </a:r>
            <a:endParaRPr lang="ru-RU" sz="1600" dirty="0"/>
          </a:p>
        </p:txBody>
      </p:sp>
      <p:pic>
        <p:nvPicPr>
          <p:cNvPr id="5" name="Высоцкий Владимир - Песня о друге 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786446" y="4286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708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85852" y="357166"/>
            <a:ext cx="3714776" cy="614366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/>
              <a:t>Владимир Семенович Высоцкий – советский автор-исполнитель, прозаик и поэт, актер театра и кино. Детство Владимира прошло в обычной московской коммунальной квартире. В 1947 году родители развелись. Мальчик остался жить с отцом, который вскоре женился во второй раз. В 1947 году семья отправилась в Восточную </a:t>
            </a:r>
            <a:r>
              <a:rPr lang="ru-RU" sz="1600" dirty="0" smtClean="0"/>
              <a:t>Германию. </a:t>
            </a:r>
            <a:r>
              <a:rPr lang="ru-RU" sz="1600" dirty="0" smtClean="0"/>
              <a:t>Два года спустя они возвратились в Москву и Владимир поступил в среднюю школу № 186. В 1953 году, еще в школьные годы, Высоцкий начал посещать драмкружок под руководством артиста В. Богомоловым. В том же 1953 году он написал и первое стихотворение, приуроченное к смерти Сталина. </a:t>
            </a:r>
            <a:endParaRPr lang="ru-RU" sz="1600" dirty="0"/>
          </a:p>
        </p:txBody>
      </p:sp>
      <p:pic>
        <p:nvPicPr>
          <p:cNvPr id="5" name="Содержимое 4" descr="1311440297_0_43746_e87a9941_l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4286256"/>
            <a:ext cx="3367791" cy="2357454"/>
          </a:xfrm>
        </p:spPr>
      </p:pic>
      <p:pic>
        <p:nvPicPr>
          <p:cNvPr id="7" name="Рисунок 6" descr="data_675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388" y="428604"/>
            <a:ext cx="2213207" cy="40005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443782" cy="114300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Моя клятва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i="1" dirty="0" smtClean="0"/>
              <a:t>(Первое </a:t>
            </a:r>
            <a:r>
              <a:rPr lang="ru-RU" sz="1800" i="1" dirty="0" smtClean="0"/>
              <a:t>стихотворение, написано</a:t>
            </a:r>
            <a:br>
              <a:rPr lang="ru-RU" sz="1800" i="1" dirty="0" smtClean="0"/>
            </a:br>
            <a:r>
              <a:rPr lang="ru-RU" sz="1800" i="1" dirty="0" smtClean="0"/>
              <a:t>восьмиклассником Володей Высоцким</a:t>
            </a:r>
            <a:br>
              <a:rPr lang="ru-RU" sz="1800" i="1" dirty="0" smtClean="0"/>
            </a:br>
            <a:r>
              <a:rPr lang="ru-RU" sz="1800" i="1" dirty="0" smtClean="0"/>
              <a:t>8 марта 1953 г. на смерть И.В. </a:t>
            </a:r>
            <a:r>
              <a:rPr lang="ru-RU" sz="1800" i="1" dirty="0" smtClean="0"/>
              <a:t>Сталина)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357290" y="1600200"/>
            <a:ext cx="7329510" cy="4525963"/>
          </a:xfrm>
        </p:spPr>
        <p:txBody>
          <a:bodyPr numCol="2">
            <a:normAutofit fontScale="47500" lnSpcReduction="20000"/>
          </a:bodyPr>
          <a:lstStyle/>
          <a:p>
            <a:pPr algn="ctr">
              <a:buNone/>
            </a:pPr>
            <a:r>
              <a:rPr lang="ru-RU" dirty="0" smtClean="0"/>
              <a:t>Опоясана трауром лент,</a:t>
            </a:r>
          </a:p>
          <a:p>
            <a:pPr algn="ctr">
              <a:buNone/>
            </a:pPr>
            <a:r>
              <a:rPr lang="ru-RU" dirty="0" smtClean="0"/>
              <a:t>Погрузилась в молчанье Москва,</a:t>
            </a:r>
          </a:p>
          <a:p>
            <a:pPr algn="ctr">
              <a:buNone/>
            </a:pPr>
            <a:r>
              <a:rPr lang="ru-RU" dirty="0" smtClean="0"/>
              <a:t>Глубока её скорбь о вожде,</a:t>
            </a:r>
          </a:p>
          <a:p>
            <a:pPr algn="ctr">
              <a:buNone/>
            </a:pPr>
            <a:r>
              <a:rPr lang="ru-RU" dirty="0" smtClean="0"/>
              <a:t>Сердце болью сжимает тоска.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Я иду средь потока людей,</a:t>
            </a:r>
          </a:p>
          <a:p>
            <a:pPr algn="ctr">
              <a:buNone/>
            </a:pPr>
            <a:r>
              <a:rPr lang="ru-RU" dirty="0" smtClean="0"/>
              <a:t>Горе сердце сковало моё,</a:t>
            </a:r>
          </a:p>
          <a:p>
            <a:pPr algn="ctr">
              <a:buNone/>
            </a:pPr>
            <a:r>
              <a:rPr lang="ru-RU" dirty="0" smtClean="0"/>
              <a:t>Я иду, чтоб взглянуть поскорей</a:t>
            </a:r>
          </a:p>
          <a:p>
            <a:pPr algn="ctr">
              <a:buNone/>
            </a:pPr>
            <a:r>
              <a:rPr lang="ru-RU" dirty="0" smtClean="0"/>
              <a:t>На вождя дорогого чело...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Жжёт глаза мои страшный огонь,</a:t>
            </a:r>
          </a:p>
          <a:p>
            <a:pPr algn="ctr">
              <a:buNone/>
            </a:pPr>
            <a:r>
              <a:rPr lang="ru-RU" dirty="0" smtClean="0"/>
              <a:t>И не верю я чёрной беде,</a:t>
            </a:r>
          </a:p>
          <a:p>
            <a:pPr algn="ctr">
              <a:buNone/>
            </a:pPr>
            <a:r>
              <a:rPr lang="ru-RU" dirty="0" smtClean="0"/>
              <a:t>Давит грудь несмолкаемый стон,</a:t>
            </a:r>
          </a:p>
          <a:p>
            <a:pPr algn="ctr">
              <a:buNone/>
            </a:pPr>
            <a:r>
              <a:rPr lang="ru-RU" dirty="0" smtClean="0"/>
              <a:t>Плачет сердце о мудром вожде.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Разливается траурный марш,</a:t>
            </a:r>
          </a:p>
          <a:p>
            <a:pPr algn="ctr">
              <a:buNone/>
            </a:pPr>
            <a:r>
              <a:rPr lang="ru-RU" dirty="0" smtClean="0"/>
              <a:t>Стонут скрипки и стонут сердца,</a:t>
            </a:r>
          </a:p>
          <a:p>
            <a:pPr algn="ctr">
              <a:buNone/>
            </a:pPr>
            <a:r>
              <a:rPr lang="ru-RU" dirty="0" smtClean="0"/>
              <a:t>Я у гроба клянусь не забыть</a:t>
            </a:r>
          </a:p>
          <a:p>
            <a:pPr algn="ctr">
              <a:buNone/>
            </a:pPr>
            <a:r>
              <a:rPr lang="ru-RU" dirty="0" smtClean="0"/>
              <a:t>Дорогого вождя и отца.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Я клянусь: буду в ногу идти</a:t>
            </a:r>
          </a:p>
          <a:p>
            <a:pPr algn="ctr">
              <a:buNone/>
            </a:pPr>
            <a:r>
              <a:rPr lang="ru-RU" dirty="0" smtClean="0"/>
              <a:t>С дружной, крепкой и братской семьёй,</a:t>
            </a:r>
          </a:p>
          <a:p>
            <a:pPr algn="ctr">
              <a:buNone/>
            </a:pPr>
            <a:r>
              <a:rPr lang="ru-RU" dirty="0" smtClean="0"/>
              <a:t>Буду светлое знамя нести,</a:t>
            </a:r>
          </a:p>
          <a:p>
            <a:pPr algn="ctr">
              <a:buNone/>
            </a:pPr>
            <a:r>
              <a:rPr lang="ru-RU" dirty="0" smtClean="0"/>
              <a:t>Что вручил ты нам, Сталин родной.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 эти скорбно-тяжёлые дни</a:t>
            </a:r>
          </a:p>
          <a:p>
            <a:pPr algn="ctr">
              <a:buNone/>
            </a:pPr>
            <a:r>
              <a:rPr lang="ru-RU" dirty="0" smtClean="0"/>
              <a:t>Поклянусь у могилы твоей</a:t>
            </a:r>
          </a:p>
          <a:p>
            <a:pPr algn="ctr">
              <a:buNone/>
            </a:pPr>
            <a:r>
              <a:rPr lang="ru-RU" dirty="0" smtClean="0"/>
              <a:t>Не щадить молодых своих сил</a:t>
            </a:r>
          </a:p>
          <a:p>
            <a:pPr algn="ctr">
              <a:buNone/>
            </a:pPr>
            <a:r>
              <a:rPr lang="ru-RU" dirty="0" smtClean="0"/>
              <a:t>Для великой Отчизны моей.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Имя Сталин в веках будет жить,</a:t>
            </a:r>
          </a:p>
          <a:p>
            <a:pPr algn="ctr">
              <a:buNone/>
            </a:pPr>
            <a:r>
              <a:rPr lang="ru-RU" dirty="0" smtClean="0"/>
              <a:t>Будет реять оно над землёй,</a:t>
            </a:r>
          </a:p>
          <a:p>
            <a:pPr algn="ctr">
              <a:buNone/>
            </a:pPr>
            <a:r>
              <a:rPr lang="ru-RU" dirty="0" smtClean="0"/>
              <a:t>Имя Сталин нам будет светить</a:t>
            </a:r>
          </a:p>
          <a:p>
            <a:pPr algn="ctr">
              <a:buNone/>
            </a:pPr>
            <a:r>
              <a:rPr lang="ru-RU" dirty="0" smtClean="0"/>
              <a:t>Вечным солнцем и вечной звездой.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85852" y="357166"/>
            <a:ext cx="3786214" cy="6286544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В 1955 году, окончив школу, Владимир поступил в Московский инженерно-строительный институт им. Куйбышева. Здесь он проучился всего один семестр. В следующем году началась учеба в Школе-студии МХАТ. В 1959 году Высоцкий впервые сыграл в спектакле, им стал «Преступление и наказание». В том же году Владимир дебютировал в кино, снявшись в фильме «Сверстницы</a:t>
            </a:r>
            <a:r>
              <a:rPr lang="ru-RU" sz="1600" dirty="0" smtClean="0"/>
              <a:t>». </a:t>
            </a:r>
            <a:r>
              <a:rPr lang="ru-RU" sz="1600" dirty="0" smtClean="0"/>
              <a:t>В 1960 году Высоцкий начал с перерывами работать в Московском драматическом театре имени А. С. Пушкина. Примерно в то же время он начинает писать свои первые песни. Многие исследователи творчества считают, что первой песней Высоцкого была «Татуировка», написанная в 1961 году. В 1964 году Владимир начал работать над песнями к кинофильмам. В том же году он покинул Московский драматический театр имени А. С. Пушкина и перешел в Московский театр драмы и комедии на Таганке. </a:t>
            </a:r>
            <a:endParaRPr lang="ru-RU" sz="1600" dirty="0"/>
          </a:p>
        </p:txBody>
      </p:sp>
      <p:pic>
        <p:nvPicPr>
          <p:cNvPr id="8" name="Содержимое 7" descr="molod08-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14942" y="571480"/>
            <a:ext cx="3143272" cy="54462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81702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1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3042" y="5857892"/>
            <a:ext cx="5000660" cy="619097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Владимир Высоцкий - «Татуировка»</a:t>
            </a:r>
            <a:endParaRPr lang="ru-RU" sz="1600" dirty="0"/>
          </a:p>
        </p:txBody>
      </p:sp>
      <p:pic>
        <p:nvPicPr>
          <p:cNvPr id="6" name="Рисунок 5" descr="f47c6b4e4cee83561975e1a246165cd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214290"/>
            <a:ext cx="5275548" cy="5357850"/>
          </a:xfrm>
          <a:prstGeom prst="rect">
            <a:avLst/>
          </a:prstGeom>
        </p:spPr>
      </p:pic>
      <p:pic>
        <p:nvPicPr>
          <p:cNvPr id="8" name="v(zaycev.net).vysotskiy_-_tatuirovk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5143504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80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81702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85852" y="357166"/>
            <a:ext cx="4286280" cy="6215106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В 1967 году состоялось знакомство Высоцкого с актрисой Мариной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. В следующем году вышла первая пластинка с песнями Владимира. А в 1969 году Марина спасла певцу жизнь. У Высоцкого лопнул сосуд, и если бы не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, он бы скончался у себя дома. А в декабре 1970 года они поженились. В ноябре 1971 года на сцене театра на Таганке состоялась премьера «Гамлета», в котором главная роль досталась Высоцкому. В 1978 году Владимир официально получил высшую категорию вокалиста-солиста эстрады, которая была присвоена Министерством культуры СССР. В 1979 году Высоцкий провел гастроли в США. Кроме того, он вместе с другими актерами выступал в Венгрии, Болгарии, Югославии, Германии, Франции, Польше. В том же году состоялись съемки в </a:t>
            </a:r>
            <a:r>
              <a:rPr lang="ru-RU" sz="1600" dirty="0" err="1" smtClean="0"/>
              <a:t>пятисерийном</a:t>
            </a:r>
            <a:r>
              <a:rPr lang="ru-RU" sz="1600" dirty="0" smtClean="0"/>
              <a:t> телефильме «Место встречи изменить нельзя». К этому времени многолетняя алкогольная, а затем и наркотическая зависимость серьезно ослабили здоровье Высоцкого. Врачи предупреждали, что его ждет смерть или от абстиненции, или от «</a:t>
            </a:r>
            <a:r>
              <a:rPr lang="ru-RU" sz="1600" dirty="0" err="1" smtClean="0"/>
              <a:t>передоза</a:t>
            </a:r>
            <a:r>
              <a:rPr lang="ru-RU" sz="1600" dirty="0" smtClean="0"/>
              <a:t>». </a:t>
            </a:r>
            <a:endParaRPr lang="ru-RU" sz="1600" dirty="0"/>
          </a:p>
        </p:txBody>
      </p:sp>
      <p:pic>
        <p:nvPicPr>
          <p:cNvPr id="6" name="Рисунок 5" descr="vlad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357166"/>
            <a:ext cx="2605296" cy="37147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То ли в избу - и запеть</a:t>
            </a:r>
            <a:r>
              <a:rPr lang="ru-RU" sz="2200" dirty="0" smtClean="0"/>
              <a:t>...</a:t>
            </a:r>
            <a:br>
              <a:rPr lang="ru-RU" sz="2200" dirty="0" smtClean="0"/>
            </a:br>
            <a:r>
              <a:rPr lang="ru-RU" sz="1600" i="1" dirty="0" smtClean="0"/>
              <a:t>(</a:t>
            </a:r>
            <a:r>
              <a:rPr lang="ru-RU" sz="1600" i="1" dirty="0" smtClean="0"/>
              <a:t>Марине </a:t>
            </a:r>
            <a:r>
              <a:rPr lang="ru-RU" sz="1600" i="1" dirty="0" err="1" smtClean="0"/>
              <a:t>Влади</a:t>
            </a:r>
            <a:r>
              <a:rPr lang="ru-RU" sz="1600" i="1" dirty="0" smtClean="0"/>
              <a:t>) 1967-1969</a:t>
            </a:r>
            <a:endParaRPr lang="ru-RU" sz="1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400948" cy="4525963"/>
          </a:xfrm>
        </p:spPr>
        <p:txBody>
          <a:bodyPr numCol="3">
            <a:normAutofit/>
          </a:bodyPr>
          <a:lstStyle/>
          <a:p>
            <a:pPr algn="ctr">
              <a:buNone/>
            </a:pPr>
            <a:r>
              <a:rPr lang="ru-RU" sz="1500" dirty="0" smtClean="0"/>
              <a:t>То ли в избу и запеть,</a:t>
            </a:r>
          </a:p>
          <a:p>
            <a:pPr algn="ctr">
              <a:buNone/>
            </a:pPr>
            <a:r>
              <a:rPr lang="ru-RU" sz="1500" dirty="0" smtClean="0"/>
              <a:t>Просто так, с морозу!</a:t>
            </a:r>
          </a:p>
          <a:p>
            <a:pPr algn="ctr">
              <a:buNone/>
            </a:pPr>
            <a:r>
              <a:rPr lang="ru-RU" sz="1500" dirty="0" smtClean="0"/>
              <a:t>То ли взять и помереть</a:t>
            </a:r>
          </a:p>
          <a:p>
            <a:pPr algn="ctr">
              <a:buNone/>
            </a:pPr>
            <a:r>
              <a:rPr lang="ru-RU" sz="1500" dirty="0" smtClean="0"/>
              <a:t>От туберкулезу...</a:t>
            </a:r>
          </a:p>
          <a:p>
            <a:pPr algn="ctr">
              <a:buNone/>
            </a:pPr>
            <a:endParaRPr lang="ru-RU" sz="1500" dirty="0" smtClean="0"/>
          </a:p>
          <a:p>
            <a:pPr algn="ctr">
              <a:buNone/>
            </a:pPr>
            <a:r>
              <a:rPr lang="ru-RU" sz="1500" dirty="0" smtClean="0"/>
              <a:t>То ли </a:t>
            </a:r>
            <a:r>
              <a:rPr lang="ru-RU" sz="1500" dirty="0" err="1" smtClean="0"/>
              <a:t>выстонать</a:t>
            </a:r>
            <a:r>
              <a:rPr lang="ru-RU" sz="1500" dirty="0" smtClean="0"/>
              <a:t> без слов,</a:t>
            </a:r>
          </a:p>
          <a:p>
            <a:pPr algn="ctr">
              <a:buNone/>
            </a:pPr>
            <a:r>
              <a:rPr lang="ru-RU" sz="1500" dirty="0" smtClean="0"/>
              <a:t>А может под гитару,</a:t>
            </a:r>
          </a:p>
          <a:p>
            <a:pPr algn="ctr">
              <a:buNone/>
            </a:pPr>
            <a:r>
              <a:rPr lang="ru-RU" sz="1500" dirty="0" smtClean="0"/>
              <a:t>То ли в сани - рысаков</a:t>
            </a:r>
          </a:p>
          <a:p>
            <a:pPr algn="ctr">
              <a:buNone/>
            </a:pPr>
            <a:r>
              <a:rPr lang="ru-RU" sz="1500" dirty="0" smtClean="0"/>
              <a:t>И уехать к Яру!</a:t>
            </a:r>
          </a:p>
          <a:p>
            <a:pPr algn="ctr">
              <a:buNone/>
            </a:pPr>
            <a:endParaRPr lang="ru-RU" sz="1500" dirty="0" smtClean="0"/>
          </a:p>
          <a:p>
            <a:pPr algn="ctr">
              <a:buNone/>
            </a:pPr>
            <a:r>
              <a:rPr lang="ru-RU" sz="1500" dirty="0" smtClean="0"/>
              <a:t>Вот напасть - то не в сласть,</a:t>
            </a:r>
          </a:p>
          <a:p>
            <a:pPr algn="ctr">
              <a:buNone/>
            </a:pPr>
            <a:r>
              <a:rPr lang="ru-RU" sz="1500" dirty="0" smtClean="0"/>
              <a:t>То ли в масть карту класть,</a:t>
            </a:r>
          </a:p>
          <a:p>
            <a:pPr algn="ctr">
              <a:buNone/>
            </a:pPr>
            <a:r>
              <a:rPr lang="ru-RU" sz="1500" dirty="0" smtClean="0"/>
              <a:t>То ли </a:t>
            </a:r>
            <a:r>
              <a:rPr lang="ru-RU" sz="1500" dirty="0" err="1" smtClean="0"/>
              <a:t>счастие</a:t>
            </a:r>
            <a:r>
              <a:rPr lang="ru-RU" sz="1500" dirty="0" smtClean="0"/>
              <a:t> украсть,</a:t>
            </a:r>
          </a:p>
          <a:p>
            <a:pPr algn="ctr">
              <a:buNone/>
            </a:pPr>
            <a:r>
              <a:rPr lang="ru-RU" sz="1500" dirty="0" smtClean="0"/>
              <a:t>То ли просто упасть</a:t>
            </a:r>
          </a:p>
          <a:p>
            <a:pPr algn="ctr">
              <a:buNone/>
            </a:pPr>
            <a:r>
              <a:rPr lang="ru-RU" sz="1500" dirty="0" smtClean="0"/>
              <a:t>В страсть</a:t>
            </a:r>
            <a:r>
              <a:rPr lang="ru-RU" sz="1500" dirty="0" smtClean="0"/>
              <a:t>...</a:t>
            </a:r>
          </a:p>
          <a:p>
            <a:pPr algn="ctr">
              <a:buNone/>
            </a:pPr>
            <a:endParaRPr lang="ru-RU" sz="1500" dirty="0" smtClean="0"/>
          </a:p>
          <a:p>
            <a:pPr algn="ctr">
              <a:buNone/>
            </a:pPr>
            <a:r>
              <a:rPr lang="ru-RU" sz="1500" dirty="0" smtClean="0"/>
              <a:t>В </a:t>
            </a:r>
            <a:r>
              <a:rPr lang="ru-RU" sz="1500" dirty="0" smtClean="0"/>
              <a:t>никуда навсегда -</a:t>
            </a:r>
          </a:p>
          <a:p>
            <a:pPr algn="ctr">
              <a:buNone/>
            </a:pPr>
            <a:r>
              <a:rPr lang="ru-RU" sz="1500" dirty="0" smtClean="0"/>
              <a:t>Вечное стремление.</a:t>
            </a:r>
          </a:p>
          <a:p>
            <a:pPr algn="ctr">
              <a:buNone/>
            </a:pPr>
            <a:r>
              <a:rPr lang="ru-RU" sz="1500" dirty="0" smtClean="0"/>
              <a:t>То ли с неба вода,</a:t>
            </a:r>
          </a:p>
          <a:p>
            <a:pPr algn="ctr">
              <a:buNone/>
            </a:pPr>
            <a:r>
              <a:rPr lang="ru-RU" sz="1500" dirty="0" smtClean="0"/>
              <a:t>То ль разлив весенний...</a:t>
            </a:r>
          </a:p>
          <a:p>
            <a:pPr algn="ctr">
              <a:buNone/>
            </a:pPr>
            <a:endParaRPr lang="ru-RU" sz="1500" dirty="0" smtClean="0"/>
          </a:p>
          <a:p>
            <a:pPr algn="ctr">
              <a:buNone/>
            </a:pPr>
            <a:r>
              <a:rPr lang="ru-RU" sz="1500" dirty="0" smtClean="0"/>
              <a:t>Может, песня без конца,</a:t>
            </a:r>
          </a:p>
          <a:p>
            <a:pPr algn="ctr">
              <a:buNone/>
            </a:pPr>
            <a:r>
              <a:rPr lang="ru-RU" sz="1500" dirty="0" smtClean="0"/>
              <a:t>А может - без идеи.</a:t>
            </a:r>
          </a:p>
          <a:p>
            <a:pPr algn="ctr">
              <a:buNone/>
            </a:pPr>
            <a:r>
              <a:rPr lang="ru-RU" sz="1500" dirty="0" smtClean="0"/>
              <a:t>А я строю печку в изразцах</a:t>
            </a:r>
          </a:p>
          <a:p>
            <a:pPr algn="ctr">
              <a:buNone/>
            </a:pPr>
            <a:r>
              <a:rPr lang="ru-RU" sz="1500" dirty="0" smtClean="0"/>
              <a:t>Или просто сею...</a:t>
            </a:r>
          </a:p>
          <a:p>
            <a:pPr algn="ctr">
              <a:buNone/>
            </a:pPr>
            <a:endParaRPr lang="ru-RU" sz="1500" dirty="0" smtClean="0"/>
          </a:p>
          <a:p>
            <a:pPr algn="ctr">
              <a:buNone/>
            </a:pPr>
            <a:r>
              <a:rPr lang="ru-RU" sz="1500" dirty="0" smtClean="0"/>
              <a:t>Сколько лет счастья нет,</a:t>
            </a:r>
          </a:p>
          <a:p>
            <a:pPr algn="ctr">
              <a:buNone/>
            </a:pPr>
            <a:r>
              <a:rPr lang="ru-RU" sz="1500" dirty="0" smtClean="0"/>
              <a:t>Впереди все красный свет,</a:t>
            </a:r>
          </a:p>
          <a:p>
            <a:pPr algn="ctr">
              <a:buNone/>
            </a:pPr>
            <a:r>
              <a:rPr lang="ru-RU" sz="1500" dirty="0" smtClean="0"/>
              <a:t>Недопетый куплет,</a:t>
            </a:r>
          </a:p>
          <a:p>
            <a:pPr algn="ctr">
              <a:buNone/>
            </a:pPr>
            <a:r>
              <a:rPr lang="ru-RU" sz="1500" dirty="0" err="1" smtClean="0"/>
              <a:t>Недодаренный</a:t>
            </a:r>
            <a:r>
              <a:rPr lang="ru-RU" sz="1500" dirty="0" smtClean="0"/>
              <a:t> букет.</a:t>
            </a:r>
          </a:p>
          <a:p>
            <a:pPr algn="ctr">
              <a:buNone/>
            </a:pPr>
            <a:r>
              <a:rPr lang="ru-RU" sz="1500" dirty="0" smtClean="0"/>
              <a:t>Бред...</a:t>
            </a:r>
          </a:p>
          <a:p>
            <a:pPr algn="ctr">
              <a:buNone/>
            </a:pPr>
            <a:endParaRPr lang="ru-RU" sz="1500" dirty="0" smtClean="0"/>
          </a:p>
          <a:p>
            <a:pPr algn="ctr">
              <a:buNone/>
            </a:pPr>
            <a:r>
              <a:rPr lang="ru-RU" sz="1500" dirty="0" smtClean="0"/>
              <a:t>Назло всем, насовсем,</a:t>
            </a:r>
          </a:p>
          <a:p>
            <a:pPr algn="ctr">
              <a:buNone/>
            </a:pPr>
            <a:r>
              <a:rPr lang="ru-RU" sz="1500" dirty="0" smtClean="0"/>
              <a:t>Со звездою в лапах,</a:t>
            </a:r>
          </a:p>
          <a:p>
            <a:pPr algn="ctr">
              <a:buNone/>
            </a:pPr>
            <a:r>
              <a:rPr lang="ru-RU" sz="1500" dirty="0" smtClean="0"/>
              <a:t>Без реклам, без эмблем,</a:t>
            </a:r>
          </a:p>
          <a:p>
            <a:pPr algn="ctr">
              <a:buNone/>
            </a:pPr>
            <a:r>
              <a:rPr lang="ru-RU" sz="1500" dirty="0" smtClean="0"/>
              <a:t>В пимах косолапых, -</a:t>
            </a:r>
          </a:p>
          <a:p>
            <a:pPr algn="ctr">
              <a:buNone/>
            </a:pPr>
            <a:endParaRPr lang="ru-RU" sz="1500" dirty="0" smtClean="0"/>
          </a:p>
          <a:p>
            <a:pPr algn="ctr">
              <a:buNone/>
            </a:pPr>
            <a:r>
              <a:rPr lang="ru-RU" sz="1500" dirty="0" smtClean="0"/>
              <a:t>Не догнал бы кто-нибудь,</a:t>
            </a:r>
          </a:p>
          <a:p>
            <a:pPr algn="ctr">
              <a:buNone/>
            </a:pPr>
            <a:r>
              <a:rPr lang="ru-RU" sz="1500" dirty="0" smtClean="0"/>
              <a:t>Не учуял запах...</a:t>
            </a:r>
          </a:p>
          <a:p>
            <a:pPr algn="ctr">
              <a:buNone/>
            </a:pPr>
            <a:r>
              <a:rPr lang="ru-RU" sz="1500" dirty="0" smtClean="0"/>
              <a:t>Отдохнуть бы, </a:t>
            </a:r>
            <a:r>
              <a:rPr lang="ru-RU" sz="1500" dirty="0" err="1" smtClean="0"/>
              <a:t>продыхнуть</a:t>
            </a:r>
            <a:endParaRPr lang="ru-RU" sz="1500" dirty="0" smtClean="0"/>
          </a:p>
          <a:p>
            <a:pPr algn="ctr">
              <a:buNone/>
            </a:pPr>
            <a:r>
              <a:rPr lang="ru-RU" sz="1500" dirty="0" smtClean="0"/>
              <a:t>Со звездою в лапах.</a:t>
            </a:r>
          </a:p>
          <a:p>
            <a:pPr algn="ctr">
              <a:buNone/>
            </a:pPr>
            <a:endParaRPr lang="ru-RU" sz="1500" dirty="0" smtClean="0"/>
          </a:p>
          <a:p>
            <a:pPr algn="ctr">
              <a:buNone/>
            </a:pPr>
            <a:r>
              <a:rPr lang="ru-RU" sz="1500" dirty="0" smtClean="0"/>
              <a:t>Без нее, вне ее -</a:t>
            </a:r>
          </a:p>
          <a:p>
            <a:pPr algn="ctr">
              <a:buNone/>
            </a:pPr>
            <a:r>
              <a:rPr lang="ru-RU" sz="1500" dirty="0" smtClean="0"/>
              <a:t>Ничего не мое -</a:t>
            </a:r>
          </a:p>
          <a:p>
            <a:pPr algn="ctr">
              <a:buNone/>
            </a:pPr>
            <a:r>
              <a:rPr lang="ru-RU" sz="1500" dirty="0" smtClean="0"/>
              <a:t>Невеселое жилье.</a:t>
            </a:r>
          </a:p>
          <a:p>
            <a:pPr algn="ctr">
              <a:buNone/>
            </a:pPr>
            <a:r>
              <a:rPr lang="ru-RU" sz="1500" dirty="0" smtClean="0"/>
              <a:t>И белье - и то ее.</a:t>
            </a:r>
          </a:p>
          <a:p>
            <a:pPr algn="ctr">
              <a:buNone/>
            </a:pPr>
            <a:r>
              <a:rPr lang="ru-RU" sz="1500" dirty="0" err="1" smtClean="0"/>
              <a:t>Е-мое</a:t>
            </a:r>
            <a:r>
              <a:rPr lang="ru-RU" sz="1500" dirty="0" smtClean="0"/>
              <a:t>...</a:t>
            </a:r>
            <a:endParaRPr lang="ru-RU" sz="1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81702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6" name="Заголовок 1"/>
          <p:cNvSpPr>
            <a:spLocks noGrp="1"/>
          </p:cNvSpPr>
          <p:nvPr>
            <p:ph type="body" sz="half" idx="2"/>
          </p:nvPr>
        </p:nvSpPr>
        <p:spPr>
          <a:xfrm>
            <a:off x="1285852" y="357166"/>
            <a:ext cx="4214842" cy="6215106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В 1979 году певец пережил клиническую смерть. 16 июля 1980 года в Калининграде состоялся последний его концерт. 25 июля 1980 года Владимир Семенович Высоцкий умер во все у себя дома в Москве. Поскольку вскрытие не проводилось, о причинах смерти спорят до сих пор. Основные версии - острый инфаркт миокарда и асфиксия. Основные достижения Высоцкого При жизни певца вышло семь грампластинок с его песнями, один диск-гигант, а на 15-ти пластинках были включены песни Высоцкого. Кроме того, ряд пластинок, кассет и дисков был выпущен уже после смерти Высоцкого. Альбомы Владимира Семеновича выпускались в США, Франции, Финляндии, Германии, Болгарии, Японии, Корее, Израиле. Высоцкий сыграл в театре и кино десятки ролей. Социологические опросы показывают, что и сейчас он остается одной из наиболее уважаемых личностей XX века. В историю Владимир Семенович вошел благодаря своим песням, исполняемым под аккомпанемент классической семиструнной гитары.</a:t>
            </a:r>
            <a:endParaRPr lang="ru-RU" sz="1600" dirty="0"/>
          </a:p>
        </p:txBody>
      </p:sp>
      <p:pic>
        <p:nvPicPr>
          <p:cNvPr id="8" name="Рисунок 7" descr="visvv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1142984"/>
            <a:ext cx="3238500" cy="43338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702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5111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Песни для фильмов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857232"/>
            <a:ext cx="7400948" cy="5786478"/>
          </a:xfrm>
        </p:spPr>
        <p:txBody>
          <a:bodyPr numCol="2" spcCol="540000">
            <a:noAutofit/>
          </a:bodyPr>
          <a:lstStyle/>
          <a:p>
            <a:pPr algn="ctr">
              <a:buNone/>
            </a:pPr>
            <a:r>
              <a:rPr lang="ru-RU" sz="1600" dirty="0" smtClean="0"/>
              <a:t>«Последний жулик»</a:t>
            </a:r>
            <a:endParaRPr lang="ru-RU" sz="1600" dirty="0" smtClean="0"/>
          </a:p>
          <a:p>
            <a:pPr algn="ctr"/>
            <a:r>
              <a:rPr lang="ru-RU" sz="1600" dirty="0" smtClean="0"/>
              <a:t>Вот </a:t>
            </a:r>
            <a:r>
              <a:rPr lang="ru-RU" sz="1600" dirty="0" smtClean="0"/>
              <a:t>что: жизнь прекрасна, товарищи…(Финал)</a:t>
            </a:r>
          </a:p>
          <a:p>
            <a:pPr algn="ctr"/>
            <a:r>
              <a:rPr lang="ru-RU" sz="1600" dirty="0" smtClean="0"/>
              <a:t>О вкусах не спорят — есть тысяча мнений…</a:t>
            </a:r>
          </a:p>
          <a:p>
            <a:pPr algn="ctr"/>
            <a:r>
              <a:rPr lang="ru-RU" sz="1600" dirty="0" smtClean="0"/>
              <a:t>Здесь сидел ты, Валет (не вошла)</a:t>
            </a:r>
          </a:p>
          <a:p>
            <a:pPr algn="ctr"/>
            <a:r>
              <a:rPr lang="ru-RU" sz="1600" dirty="0" smtClean="0"/>
              <a:t>Здравствуйте, наши добрые зрители…</a:t>
            </a:r>
          </a:p>
          <a:p>
            <a:pPr algn="ctr">
              <a:buNone/>
            </a:pPr>
            <a:endParaRPr lang="ru-RU" sz="1600" dirty="0" smtClean="0"/>
          </a:p>
          <a:p>
            <a:pPr algn="ctr">
              <a:buNone/>
            </a:pPr>
            <a:endParaRPr lang="ru-RU" sz="1600" dirty="0" smtClean="0"/>
          </a:p>
          <a:p>
            <a:pPr algn="ctr">
              <a:buNone/>
            </a:pPr>
            <a:r>
              <a:rPr lang="ru-RU" sz="1600" dirty="0" smtClean="0"/>
              <a:t>«Вертикаль»</a:t>
            </a:r>
            <a:endParaRPr lang="ru-RU" sz="1600" dirty="0" smtClean="0"/>
          </a:p>
          <a:p>
            <a:pPr algn="ctr"/>
            <a:r>
              <a:rPr lang="ru-RU" sz="1600" dirty="0" smtClean="0"/>
              <a:t>Песня </a:t>
            </a:r>
            <a:r>
              <a:rPr lang="ru-RU" sz="1600" dirty="0" smtClean="0"/>
              <a:t>о </a:t>
            </a:r>
            <a:r>
              <a:rPr lang="ru-RU" sz="1600" dirty="0" smtClean="0"/>
              <a:t>друге</a:t>
            </a:r>
            <a:endParaRPr lang="ru-RU" sz="1600" dirty="0" smtClean="0"/>
          </a:p>
          <a:p>
            <a:pPr algn="ctr"/>
            <a:r>
              <a:rPr lang="ru-RU" sz="1600" dirty="0" smtClean="0"/>
              <a:t>Свои </a:t>
            </a:r>
            <a:r>
              <a:rPr lang="ru-RU" sz="1600" dirty="0" smtClean="0"/>
              <a:t>обиды каждый человек</a:t>
            </a:r>
            <a:r>
              <a:rPr lang="ru-RU" sz="1600" dirty="0" smtClean="0"/>
              <a:t>…</a:t>
            </a:r>
            <a:endParaRPr lang="ru-RU" sz="1600" dirty="0" smtClean="0"/>
          </a:p>
          <a:p>
            <a:pPr algn="ctr"/>
            <a:r>
              <a:rPr lang="ru-RU" sz="1600" dirty="0" smtClean="0"/>
              <a:t>Вершина («Здесь вам не равнина, здесь климат иной…»)</a:t>
            </a:r>
          </a:p>
          <a:p>
            <a:pPr algn="ctr"/>
            <a:r>
              <a:rPr lang="ru-RU" sz="1600" dirty="0" smtClean="0"/>
              <a:t>Баллада об альпийских стрелках («Мерцал закат, как блеск клинка…»)</a:t>
            </a:r>
          </a:p>
          <a:p>
            <a:pPr algn="ctr"/>
            <a:r>
              <a:rPr lang="ru-RU" sz="1600" dirty="0" smtClean="0"/>
              <a:t>Прощание с горами</a:t>
            </a:r>
          </a:p>
          <a:p>
            <a:pPr algn="ctr"/>
            <a:r>
              <a:rPr lang="ru-RU" sz="1600" dirty="0" smtClean="0"/>
              <a:t>Также для фильма была написана песня «Скалолазка», но она в фильм не вошла.</a:t>
            </a:r>
          </a:p>
          <a:p>
            <a:pPr algn="ctr">
              <a:buNone/>
            </a:pPr>
            <a:endParaRPr lang="ru-RU" sz="1600" dirty="0" smtClean="0"/>
          </a:p>
          <a:p>
            <a:pPr algn="ctr">
              <a:buNone/>
            </a:pPr>
            <a:endParaRPr lang="ru-RU" sz="1600" dirty="0" smtClean="0"/>
          </a:p>
          <a:p>
            <a:pPr algn="ctr">
              <a:buNone/>
            </a:pPr>
            <a:r>
              <a:rPr lang="ru-RU" sz="1600" dirty="0" smtClean="0"/>
              <a:t>«Сыновья уходят в бой»</a:t>
            </a:r>
          </a:p>
          <a:p>
            <a:pPr algn="ctr"/>
            <a:r>
              <a:rPr lang="ru-RU" sz="1600" dirty="0" smtClean="0"/>
              <a:t>Песня о земле</a:t>
            </a:r>
          </a:p>
          <a:p>
            <a:pPr algn="ctr"/>
            <a:r>
              <a:rPr lang="ru-RU" sz="1600" dirty="0" smtClean="0"/>
              <a:t>В темноте</a:t>
            </a:r>
          </a:p>
          <a:p>
            <a:pPr algn="ctr"/>
            <a:r>
              <a:rPr lang="ru-RU" sz="1600" dirty="0" smtClean="0"/>
              <a:t>Он не вернулся из боя</a:t>
            </a:r>
          </a:p>
          <a:p>
            <a:pPr algn="ctr"/>
            <a:r>
              <a:rPr lang="ru-RU" sz="1600" dirty="0" smtClean="0"/>
              <a:t>Сыновья </a:t>
            </a:r>
            <a:r>
              <a:rPr lang="ru-RU" sz="1600" dirty="0" smtClean="0"/>
              <a:t>уходят в </a:t>
            </a:r>
            <a:r>
              <a:rPr lang="ru-RU" sz="1600" dirty="0" smtClean="0"/>
              <a:t>бой</a:t>
            </a:r>
            <a:endParaRPr lang="ru-RU" sz="1600" dirty="0" smtClean="0"/>
          </a:p>
          <a:p>
            <a:pPr algn="ctr">
              <a:buNone/>
            </a:pPr>
            <a:endParaRPr lang="ru-RU" sz="1600" dirty="0" smtClean="0"/>
          </a:p>
          <a:p>
            <a:pPr indent="0" algn="ctr">
              <a:spcBef>
                <a:spcPts val="0"/>
              </a:spcBef>
              <a:buNone/>
            </a:pPr>
            <a:r>
              <a:rPr lang="ru-RU" sz="1600" dirty="0" smtClean="0"/>
              <a:t>Так же для </a:t>
            </a:r>
            <a:r>
              <a:rPr lang="ru-RU" sz="1600" dirty="0" smtClean="0"/>
              <a:t>фильмов:</a:t>
            </a:r>
            <a:endParaRPr lang="ru-RU" sz="1600" dirty="0" smtClean="0"/>
          </a:p>
          <a:p>
            <a:pPr indent="0" algn="ctr">
              <a:spcBef>
                <a:spcPts val="0"/>
              </a:spcBef>
              <a:buNone/>
            </a:pPr>
            <a:r>
              <a:rPr lang="ru-RU" sz="1600" dirty="0" smtClean="0"/>
              <a:t>«</a:t>
            </a:r>
            <a:r>
              <a:rPr lang="ru-RU" sz="1600" dirty="0" smtClean="0"/>
              <a:t>Одиножды один</a:t>
            </a:r>
            <a:r>
              <a:rPr lang="ru-RU" sz="1600" dirty="0" smtClean="0"/>
              <a:t>»,«</a:t>
            </a:r>
            <a:r>
              <a:rPr lang="ru-RU" sz="1600" dirty="0" smtClean="0"/>
              <a:t>Иван да Марья</a:t>
            </a:r>
            <a:r>
              <a:rPr lang="ru-RU" sz="1600" dirty="0" smtClean="0"/>
              <a:t>»,«</a:t>
            </a:r>
            <a:r>
              <a:rPr lang="ru-RU" sz="1600" dirty="0" smtClean="0"/>
              <a:t>Бегство мистера Мак-Кинли» </a:t>
            </a:r>
            <a:r>
              <a:rPr lang="ru-RU" sz="1600" dirty="0" smtClean="0"/>
              <a:t>,</a:t>
            </a:r>
            <a:r>
              <a:rPr lang="ru-RU" sz="1600" dirty="0" smtClean="0"/>
              <a:t> </a:t>
            </a:r>
            <a:r>
              <a:rPr lang="ru-RU" sz="1600" dirty="0" err="1" smtClean="0"/>
              <a:t>дискоспектакль</a:t>
            </a:r>
            <a:r>
              <a:rPr lang="ru-RU" sz="1600" dirty="0" smtClean="0"/>
              <a:t> «Алиса </a:t>
            </a:r>
            <a:r>
              <a:rPr lang="ru-RU" sz="1600" dirty="0" smtClean="0"/>
              <a:t>в Стране чудес</a:t>
            </a:r>
            <a:r>
              <a:rPr lang="ru-RU" sz="1600" dirty="0" smtClean="0"/>
              <a:t>», </a:t>
            </a:r>
            <a:r>
              <a:rPr lang="ru-RU" sz="1600" dirty="0" smtClean="0"/>
              <a:t>«Единственная дорога</a:t>
            </a:r>
            <a:r>
              <a:rPr lang="ru-RU" sz="1600" dirty="0" smtClean="0"/>
              <a:t>», «</a:t>
            </a:r>
            <a:r>
              <a:rPr lang="ru-RU" sz="1600" dirty="0" smtClean="0"/>
              <a:t>Баллада о доблестном рыцаре Айвенго</a:t>
            </a:r>
            <a:r>
              <a:rPr lang="ru-RU" sz="1600" dirty="0" smtClean="0"/>
              <a:t>», «</a:t>
            </a:r>
            <a:r>
              <a:rPr lang="ru-RU" sz="1600" dirty="0" smtClean="0"/>
              <a:t>Сказ про то, как царь Пётр арапа женил</a:t>
            </a:r>
            <a:r>
              <a:rPr lang="ru-RU" sz="1600" dirty="0" smtClean="0"/>
              <a:t>», </a:t>
            </a:r>
            <a:r>
              <a:rPr lang="ru-RU" sz="1600" dirty="0" smtClean="0"/>
              <a:t>«Вооружён и очень опасен</a:t>
            </a:r>
            <a:r>
              <a:rPr lang="ru-RU" sz="1600" dirty="0" smtClean="0"/>
              <a:t>», «</a:t>
            </a:r>
            <a:r>
              <a:rPr lang="ru-RU" sz="1600" dirty="0" smtClean="0"/>
              <a:t>Ветер „Надежды“»</a:t>
            </a:r>
            <a:endParaRPr lang="ru-RU" sz="1600" dirty="0"/>
          </a:p>
        </p:txBody>
      </p:sp>
      <p:pic>
        <p:nvPicPr>
          <p:cNvPr id="5" name="Высоцкий Владимир - Вершина 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857752" y="464344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645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1306</Words>
  <PresentationFormat>Экран (4:3)</PresentationFormat>
  <Paragraphs>145</Paragraphs>
  <Slides>10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Владимир Семенович Высоцкий </vt:lpstr>
      <vt:lpstr>Слайд 2</vt:lpstr>
      <vt:lpstr>Моя клятва (Первое стихотворение, написано восьмиклассником Володей Высоцким 8 марта 1953 г. на смерть И.В. Сталина)</vt:lpstr>
      <vt:lpstr>Слайд 4</vt:lpstr>
      <vt:lpstr>Слайд 5</vt:lpstr>
      <vt:lpstr>Слайд 6</vt:lpstr>
      <vt:lpstr>То ли в избу - и запеть... (Марине Влади) 1967-1969</vt:lpstr>
      <vt:lpstr>Слайд 8</vt:lpstr>
      <vt:lpstr>Песни для фильмов</vt:lpstr>
      <vt:lpstr>Если друг…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Семенович Высоцкий </dc:title>
  <cp:lastModifiedBy>Admin</cp:lastModifiedBy>
  <cp:revision>8</cp:revision>
  <dcterms:modified xsi:type="dcterms:W3CDTF">2014-05-04T14:47:54Z</dcterms:modified>
</cp:coreProperties>
</file>