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2078-5004-439B-A993-52DF740EADB1}" type="datetimeFigureOut">
              <a:rPr lang="ru-RU" smtClean="0"/>
              <a:pPr/>
              <a:t>12.04.2012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07B-8814-4FA9-A94C-72E788FD55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2078-5004-439B-A993-52DF740EADB1}" type="datetimeFigureOut">
              <a:rPr lang="ru-RU" smtClean="0"/>
              <a:pPr/>
              <a:t>12.04.2012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07B-8814-4FA9-A94C-72E788FD55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2078-5004-439B-A993-52DF740EADB1}" type="datetimeFigureOut">
              <a:rPr lang="ru-RU" smtClean="0"/>
              <a:pPr/>
              <a:t>12.04.2012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07B-8814-4FA9-A94C-72E788FD55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2078-5004-439B-A993-52DF740EADB1}" type="datetimeFigureOut">
              <a:rPr lang="ru-RU" smtClean="0"/>
              <a:pPr/>
              <a:t>12.04.2012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07B-8814-4FA9-A94C-72E788FD55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2078-5004-439B-A993-52DF740EADB1}" type="datetimeFigureOut">
              <a:rPr lang="ru-RU" smtClean="0"/>
              <a:pPr/>
              <a:t>12.04.2012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07B-8814-4FA9-A94C-72E788FD55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2078-5004-439B-A993-52DF740EADB1}" type="datetimeFigureOut">
              <a:rPr lang="ru-RU" smtClean="0"/>
              <a:pPr/>
              <a:t>12.04.2012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07B-8814-4FA9-A94C-72E788FD55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2078-5004-439B-A993-52DF740EADB1}" type="datetimeFigureOut">
              <a:rPr lang="ru-RU" smtClean="0"/>
              <a:pPr/>
              <a:t>12.04.2012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07B-8814-4FA9-A94C-72E788FD55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2078-5004-439B-A993-52DF740EADB1}" type="datetimeFigureOut">
              <a:rPr lang="ru-RU" smtClean="0"/>
              <a:pPr/>
              <a:t>12.04.2012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51C07B-8814-4FA9-A94C-72E788FD55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2078-5004-439B-A993-52DF740EADB1}" type="datetimeFigureOut">
              <a:rPr lang="ru-RU" smtClean="0"/>
              <a:pPr/>
              <a:t>12.04.2012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07B-8814-4FA9-A94C-72E788FD55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2078-5004-439B-A993-52DF740EADB1}" type="datetimeFigureOut">
              <a:rPr lang="ru-RU" smtClean="0"/>
              <a:pPr/>
              <a:t>12.04.2012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5"/>
            <a:ext cx="762000" cy="365125"/>
          </a:xfrm>
        </p:spPr>
        <p:txBody>
          <a:bodyPr/>
          <a:lstStyle/>
          <a:p>
            <a:fld id="{AE51C07B-8814-4FA9-A94C-72E788FD55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3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3" y="2998766"/>
            <a:ext cx="3053867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fld id="{BE7F2078-5004-439B-A993-52DF740EADB1}" type="datetimeFigureOut">
              <a:rPr lang="ru-RU" smtClean="0"/>
              <a:pPr/>
              <a:t>12.04.2012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07B-8814-4FA9-A94C-72E788FD55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E7F2078-5004-439B-A993-52DF740EADB1}" type="datetimeFigureOut">
              <a:rPr lang="ru-RU" smtClean="0"/>
              <a:pPr/>
              <a:t>12.04.2012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E51C07B-8814-4FA9-A94C-72E788FD55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3" y="285728"/>
            <a:ext cx="6786611" cy="1824030"/>
          </a:xfrm>
        </p:spPr>
        <p:txBody>
          <a:bodyPr/>
          <a:lstStyle/>
          <a:p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“ Живопис у ХХ ст. ” 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1" y="4214819"/>
            <a:ext cx="6765800" cy="2324104"/>
          </a:xfrm>
        </p:spPr>
        <p:txBody>
          <a:bodyPr/>
          <a:lstStyle/>
          <a:p>
            <a:r>
              <a:rPr lang="uk-UA" dirty="0" smtClean="0"/>
              <a:t>Учениця 10 кл.</a:t>
            </a:r>
            <a:br>
              <a:rPr lang="uk-UA" dirty="0" smtClean="0"/>
            </a:br>
            <a:r>
              <a:rPr lang="uk-UA" dirty="0" smtClean="0"/>
              <a:t>Чорнобаєва О.</a:t>
            </a:r>
            <a:endParaRPr lang="ru-RU" dirty="0"/>
          </a:p>
        </p:txBody>
      </p:sp>
      <p:pic>
        <p:nvPicPr>
          <p:cNvPr id="4" name="Рисунок 3" descr="1671_cont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1" y="3071811"/>
            <a:ext cx="3657600" cy="344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357299"/>
            <a:ext cx="290809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0bfd0bed180d182d180d0b5d182-d184d180d0b0d0bdd181d183d0b0d0b7d18b_d0bfd0b8d0bad0b0d181d181d0b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7" y="1500174"/>
            <a:ext cx="2786083" cy="373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7467600" cy="1714512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 smtClean="0"/>
              <a:t>Модерністський</a:t>
            </a:r>
            <a:r>
              <a:rPr lang="uk-UA" dirty="0" smtClean="0"/>
              <a:t> живопис А.Матіса був спробою дати нове бачення людини й природи за допомогою поєднання різних кольорів.</a:t>
            </a:r>
            <a:endParaRPr lang="ru-RU" dirty="0"/>
          </a:p>
        </p:txBody>
      </p:sp>
      <p:pic>
        <p:nvPicPr>
          <p:cNvPr id="4" name="Рисунок 3" descr="751924f19d22b29b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00241"/>
            <a:ext cx="3500463" cy="457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atisse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3" y="2143116"/>
            <a:ext cx="4786347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3428_html_3d120e5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500042"/>
            <a:ext cx="3514621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B.as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642918"/>
            <a:ext cx="4286250" cy="55721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7467600" cy="171451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Латинська Америка стала стала батьківщиною “ </a:t>
            </a:r>
            <a:r>
              <a:rPr lang="uk-UA" i="1" dirty="0" smtClean="0"/>
              <a:t>іспанського напряму”, </a:t>
            </a:r>
            <a:r>
              <a:rPr lang="uk-UA" dirty="0" smtClean="0"/>
              <a:t>представленого у творчості Д.Сікейроса, Д.Рівери, Х.Ороско.</a:t>
            </a:r>
            <a:endParaRPr lang="ru-RU" dirty="0"/>
          </a:p>
        </p:txBody>
      </p:sp>
      <p:pic>
        <p:nvPicPr>
          <p:cNvPr id="4" name="Рисунок 3" descr="3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2071679"/>
            <a:ext cx="3810000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05947_5947_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3" y="4036386"/>
            <a:ext cx="4171959" cy="2821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2862816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785926"/>
            <a:ext cx="3357587" cy="273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7467600" cy="175736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Одним із найвидатніших і водночас найскандальніших митців світового рівня був іспанський художник-</a:t>
            </a:r>
            <a:r>
              <a:rPr lang="uk-UA" i="1" dirty="0" smtClean="0"/>
              <a:t>сюрреаліст </a:t>
            </a:r>
            <a:r>
              <a:rPr lang="uk-UA" dirty="0" smtClean="0"/>
              <a:t>Сальвадор Далі.</a:t>
            </a:r>
            <a:endParaRPr lang="ru-RU" dirty="0"/>
          </a:p>
        </p:txBody>
      </p:sp>
      <p:pic>
        <p:nvPicPr>
          <p:cNvPr id="4" name="Рисунок 3" descr="imag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2357431"/>
            <a:ext cx="357190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rt-salvador-d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5" y="2571745"/>
            <a:ext cx="4793259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30-029-Salvador-Da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500042"/>
            <a:ext cx="4019551" cy="2943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004125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1" y="3071810"/>
            <a:ext cx="4572032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5" y="428605"/>
            <a:ext cx="7467600" cy="4525963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Творчість російського художника В.Кандінського започаткувала </a:t>
            </a:r>
            <a:r>
              <a:rPr lang="uk-UA" sz="3200" i="1" dirty="0" smtClean="0"/>
              <a:t>абстрактний живопис.</a:t>
            </a:r>
            <a:endParaRPr lang="ru-RU" sz="3200" i="1" dirty="0"/>
          </a:p>
        </p:txBody>
      </p:sp>
      <p:pic>
        <p:nvPicPr>
          <p:cNvPr id="4" name="Рисунок 3" descr="180px-Vassily-Kandinsk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71678"/>
            <a:ext cx="3071835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74135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357431"/>
            <a:ext cx="5048264" cy="36678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-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71480"/>
            <a:ext cx="4000528" cy="31604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143247"/>
            <a:ext cx="4500594" cy="3471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7" y="285728"/>
            <a:ext cx="7467600" cy="1285884"/>
          </a:xfrm>
        </p:spPr>
        <p:txBody>
          <a:bodyPr/>
          <a:lstStyle/>
          <a:p>
            <a:r>
              <a:rPr lang="uk-UA" sz="4000" dirty="0" smtClean="0"/>
              <a:t>Поль Сезанн </a:t>
            </a:r>
            <a:r>
              <a:rPr lang="uk-UA" dirty="0" smtClean="0"/>
              <a:t>став одним із засновників </a:t>
            </a:r>
            <a:r>
              <a:rPr lang="uk-UA" i="1" dirty="0" smtClean="0"/>
              <a:t>постмодернізму.</a:t>
            </a:r>
            <a:endParaRPr lang="ru-RU" i="1" dirty="0"/>
          </a:p>
        </p:txBody>
      </p:sp>
      <p:pic>
        <p:nvPicPr>
          <p:cNvPr id="4" name="Рисунок 3" descr="sezan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9"/>
            <a:ext cx="3643339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20px-Paul_Cézanne,_Les_joueurs_de_carte_(1892-9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1" y="2000241"/>
            <a:ext cx="4551732" cy="3929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x_paul_cezan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5"/>
            <a:ext cx="4214842" cy="3547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498_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928802"/>
            <a:ext cx="3810000" cy="4584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 ім</a:t>
            </a:r>
            <a:r>
              <a:rPr lang="en-US" dirty="0" smtClean="0"/>
              <a:t>`</a:t>
            </a:r>
            <a:r>
              <a:rPr lang="ru-RU" dirty="0" smtClean="0"/>
              <a:t>ям Пабло Пікассо пов</a:t>
            </a:r>
            <a:r>
              <a:rPr lang="en-US" dirty="0" smtClean="0"/>
              <a:t>`</a:t>
            </a:r>
            <a:r>
              <a:rPr lang="uk-UA" dirty="0" smtClean="0"/>
              <a:t>язаний </a:t>
            </a:r>
            <a:r>
              <a:rPr lang="uk-UA" i="1" dirty="0" smtClean="0"/>
              <a:t>кубізм.</a:t>
            </a:r>
            <a:endParaRPr lang="ru-RU" i="1" dirty="0"/>
          </a:p>
        </p:txBody>
      </p:sp>
      <p:pic>
        <p:nvPicPr>
          <p:cNvPr id="5" name="Рисунок 4" descr="71766266_1227901004_203354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1714489"/>
            <a:ext cx="328614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uernica,_1937,_Pablo_Picas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51" y="2000240"/>
            <a:ext cx="5100948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85794"/>
            <a:ext cx="3357586" cy="50397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498_or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214422"/>
            <a:ext cx="4667256" cy="4153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7467600" cy="1500198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Картина російського художника К.Малевича “Чорний квадрат” стала символом нового напряму-супрематизму.</a:t>
            </a:r>
            <a:endParaRPr lang="ru-RU" dirty="0"/>
          </a:p>
        </p:txBody>
      </p:sp>
      <p:pic>
        <p:nvPicPr>
          <p:cNvPr id="4" name="Рисунок 3" descr="Casimir_Malevich_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85927"/>
            <a:ext cx="3214711" cy="464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71_cont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3" y="2143117"/>
            <a:ext cx="4357719" cy="4100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7886-doc2fb_image_0200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341376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786058"/>
            <a:ext cx="4333883" cy="3745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117</TotalTime>
  <Words>101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“ Живопис у ХХ ст. ” </vt:lpstr>
      <vt:lpstr>Слайд 2</vt:lpstr>
      <vt:lpstr>Слайд 3</vt:lpstr>
      <vt:lpstr>Слайд 4</vt:lpstr>
      <vt:lpstr>Слайд 5</vt:lpstr>
      <vt:lpstr>З ім`ям Пабло Пікассо пов`язаний кубізм.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Живопис у ХХ ст. ”</dc:title>
  <dc:creator>admin</dc:creator>
  <cp:lastModifiedBy>admin</cp:lastModifiedBy>
  <cp:revision>14</cp:revision>
  <dcterms:created xsi:type="dcterms:W3CDTF">2012-04-10T21:14:48Z</dcterms:created>
  <dcterms:modified xsi:type="dcterms:W3CDTF">2012-04-11T22:53:44Z</dcterms:modified>
</cp:coreProperties>
</file>