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8150" y="332656"/>
            <a:ext cx="7543800" cy="2152650"/>
          </a:xfrm>
        </p:spPr>
        <p:txBody>
          <a:bodyPr/>
          <a:lstStyle/>
          <a:p>
            <a:pPr algn="ctr"/>
            <a:r>
              <a:rPr lang="ru-RU" dirty="0" smtClean="0"/>
              <a:t>Балеты </a:t>
            </a:r>
            <a:br>
              <a:rPr lang="ru-RU" dirty="0" smtClean="0"/>
            </a:br>
            <a:r>
              <a:rPr lang="ru-RU" dirty="0" smtClean="0"/>
              <a:t>П.И. Чайковского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4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img.beta.rian.ru/images/51816/02/518160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8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116632"/>
            <a:ext cx="7543800" cy="914400"/>
          </a:xfrm>
        </p:spPr>
        <p:txBody>
          <a:bodyPr/>
          <a:lstStyle/>
          <a:p>
            <a:r>
              <a:rPr lang="ru-RU" dirty="0" smtClean="0"/>
              <a:t>«Щелкунчик»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7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spbkids.com/wp-content/uploads/2010/12/klassbal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0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cdn.imhonet.ru/0/tmp_user_files/85/1d/851d9c67c32eb5babc7a2a5a646dba38/xlarge/8f3de99bb7f2376371cd6ca0ef6d0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2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74" y="0"/>
            <a:ext cx="91776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543800" cy="914400"/>
          </a:xfrm>
        </p:spPr>
        <p:txBody>
          <a:bodyPr/>
          <a:lstStyle/>
          <a:p>
            <a:r>
              <a:rPr lang="vi-VN" b="1" dirty="0"/>
              <a:t>Пётр Ильич Чайковский</a:t>
            </a:r>
            <a:endParaRPr lang="ru-RU" dirty="0"/>
          </a:p>
        </p:txBody>
      </p:sp>
      <p:pic>
        <p:nvPicPr>
          <p:cNvPr id="4" name="Picture 2" descr="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600400" cy="477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0.liveinternet.ru/images/attach/c/8/99/350/99350642_4737592_Chaikovsk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946534" cy="477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7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4490" y="116632"/>
            <a:ext cx="7543800" cy="914400"/>
          </a:xfrm>
        </p:spPr>
        <p:txBody>
          <a:bodyPr/>
          <a:lstStyle/>
          <a:p>
            <a:r>
              <a:rPr lang="ru-RU" dirty="0" smtClean="0"/>
              <a:t>«Лебединое озеро»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1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mediasubs.ru/group/uploads/za/zabugore/image2/Zi00YTQ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002"/>
            <a:ext cx="9172301" cy="684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3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img0.liveinternet.ru/images/attach/c/8/99/708/99708462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" y="0"/>
            <a:ext cx="9127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2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afisha.yuga.ru/media/1300100533_mihaylovskiy-tea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46"/>
            <a:ext cx="9144000" cy="687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4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misis.ru/Portals/0/UMAM/Stud/%D0%B1%D0%B0%D0%BB%D0%B5%D1%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9" y="-1"/>
            <a:ext cx="914944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16632"/>
            <a:ext cx="7026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«Спящая красавица»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84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img0.liveinternet.ru/images/attach/c/2/72/29/72029764_tm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55" y="54564"/>
            <a:ext cx="9183055" cy="680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6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kommersant.ru/Issues.photo/DAILY/2011/238/KMO_085979_02479_1_t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56</TotalTime>
  <Words>15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Базовая</vt:lpstr>
      <vt:lpstr>Балеты  П.И. Чайковского</vt:lpstr>
      <vt:lpstr>Пётр Ильич Чайковский</vt:lpstr>
      <vt:lpstr>«Лебединое озеро»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«Щелкунчик»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4</cp:revision>
  <dcterms:modified xsi:type="dcterms:W3CDTF">2014-03-22T19:44:14Z</dcterms:modified>
</cp:coreProperties>
</file>