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7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0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0264516-F838-465C-8448-21FC35AE30F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127A2D2-99CF-4D0C-819F-D2BEE381545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Право - </a:t>
            </a:r>
            <a:r>
              <a:rPr lang="ru-RU" dirty="0" err="1"/>
              <a:t>це</a:t>
            </a:r>
            <a:r>
              <a:rPr lang="ru-RU" dirty="0"/>
              <a:t> все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істинно</a:t>
            </a:r>
            <a:r>
              <a:rPr lang="ru-RU" dirty="0"/>
              <a:t> і справедливо. </a:t>
            </a:r>
            <a:r>
              <a:rPr lang="ru-RU" dirty="0" smtClean="0"/>
              <a:t>(</a:t>
            </a:r>
            <a:r>
              <a:rPr lang="ru-RU" dirty="0" err="1" smtClean="0"/>
              <a:t>Віктор</a:t>
            </a:r>
            <a:r>
              <a:rPr lang="ru-RU" dirty="0" smtClean="0"/>
              <a:t> </a:t>
            </a:r>
            <a:r>
              <a:rPr lang="ru-RU" dirty="0" err="1"/>
              <a:t>Марі</a:t>
            </a:r>
            <a:r>
              <a:rPr lang="ru-RU" dirty="0"/>
              <a:t> </a:t>
            </a:r>
            <a:r>
              <a:rPr lang="ru-RU" dirty="0" smtClean="0"/>
              <a:t>Гюго)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</a:t>
            </a:r>
            <a:r>
              <a:rPr lang="ru-RU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Правознавство</a:t>
            </a:r>
            <a:endParaRPr lang="ru-RU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Moby - Wait For Me (Instrumental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7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18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10">
        <p:fade/>
      </p:transition>
    </mc:Choice>
    <mc:Fallback xmlns="">
      <p:transition spd="med" advTm="4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2" grpId="0" animBg="1"/>
    </p:bldLst>
  </p:timing>
  <p:extLst>
    <p:ext uri="{E180D4A7-C9FB-4DFB-919C-405C955672EB}">
      <p14:showEvtLst xmlns:p14="http://schemas.microsoft.com/office/powerpoint/2010/main">
        <p14:playEvt time="2406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Юриспруденц</a:t>
            </a:r>
            <a:r>
              <a:rPr lang="uk-UA" dirty="0" err="1" smtClean="0"/>
              <a:t>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Юридична</a:t>
            </a:r>
            <a:r>
              <a:rPr lang="ru-RU" dirty="0"/>
              <a:t> наука є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 smtClean="0"/>
              <a:t>суспільних</a:t>
            </a:r>
            <a:r>
              <a:rPr lang="ru-RU" dirty="0"/>
              <a:t>. </a:t>
            </a:r>
            <a:r>
              <a:rPr lang="ru-RU" dirty="0" smtClean="0"/>
              <a:t>Вона </a:t>
            </a:r>
            <a:r>
              <a:rPr lang="ru-RU" dirty="0" err="1" smtClean="0"/>
              <a:t>вивчає</a:t>
            </a:r>
            <a:r>
              <a:rPr lang="ru-RU" dirty="0" smtClean="0"/>
              <a:t> </a:t>
            </a:r>
            <a:r>
              <a:rPr lang="ru-RU" dirty="0" err="1" smtClean="0"/>
              <a:t>відносини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smtClean="0"/>
              <a:t>людьми, </a:t>
            </a:r>
            <a:r>
              <a:rPr lang="ru-RU" dirty="0" err="1" smtClean="0"/>
              <a:t>сприяє</a:t>
            </a:r>
            <a:r>
              <a:rPr lang="ru-RU" dirty="0" smtClean="0"/>
              <a:t> </a:t>
            </a:r>
            <a:r>
              <a:rPr lang="ru-RU" dirty="0" err="1" smtClean="0"/>
              <a:t>розквіту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 через </a:t>
            </a:r>
            <a:r>
              <a:rPr lang="ru-RU" dirty="0" err="1" smtClean="0"/>
              <a:t>державні</a:t>
            </a:r>
            <a:r>
              <a:rPr lang="ru-RU" dirty="0" smtClean="0"/>
              <a:t> й </a:t>
            </a:r>
            <a:r>
              <a:rPr lang="ru-RU" dirty="0" err="1" smtClean="0"/>
              <a:t>правові</a:t>
            </a:r>
            <a:r>
              <a:rPr lang="ru-RU" dirty="0" smtClean="0"/>
              <a:t> </a:t>
            </a:r>
            <a:r>
              <a:rPr lang="ru-RU" dirty="0" err="1" smtClean="0"/>
              <a:t>інститути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3744416" cy="2880320"/>
          </a:xfrm>
          <a:prstGeom prst="rect">
            <a:avLst/>
          </a:prstGeom>
          <a:ln w="76200">
            <a:solidFill>
              <a:srgbClr val="420266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43737"/>
            <a:ext cx="3691384" cy="2994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358743"/>
      </p:ext>
    </p:extLst>
  </p:cSld>
  <p:clrMapOvr>
    <a:masterClrMapping/>
  </p:clrMapOvr>
  <p:transition spd="slow" advTm="95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67944" y="685800"/>
            <a:ext cx="4390256" cy="525780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sz="2400" dirty="0" smtClean="0"/>
              <a:t>Основним принципом права є справедливість</a:t>
            </a:r>
            <a:r>
              <a:rPr lang="uk-UA" dirty="0" smtClean="0"/>
              <a:t>. </a:t>
            </a:r>
            <a:r>
              <a:rPr lang="uk-UA" sz="2400" dirty="0" smtClean="0"/>
              <a:t>Недарма символом правосуддя є грецька богиня Феміда. Зображують її з характерними атрибутами, а саме меч (означає відплату),ваги (символ справедливості), мантія (характеризує церемонію правосуддя) та </a:t>
            </a:r>
            <a:r>
              <a:rPr lang="uk-UA" sz="2400" dirty="0" err="1" smtClean="0"/>
              <a:t>пов</a:t>
            </a:r>
            <a:r>
              <a:rPr lang="en-US" sz="2400" dirty="0" smtClean="0"/>
              <a:t>’</a:t>
            </a:r>
            <a:r>
              <a:rPr lang="uk-UA" sz="2400" dirty="0" err="1" smtClean="0"/>
              <a:t>язка</a:t>
            </a:r>
            <a:r>
              <a:rPr lang="uk-UA" sz="2400" dirty="0" smtClean="0"/>
              <a:t> на очах (символ неупередженості).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69000" y="1700808"/>
            <a:ext cx="2362840" cy="31683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764704"/>
            <a:ext cx="3672408" cy="518457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34994"/>
      </p:ext>
    </p:extLst>
  </p:cSld>
  <p:clrMapOvr>
    <a:masterClrMapping/>
  </p:clrMapOvr>
  <p:transition spd="slow" advTm="111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Основні професії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25246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b="1" dirty="0" smtClean="0"/>
              <a:t>Нотаріус - </a:t>
            </a:r>
            <a:r>
              <a:rPr lang="ru-RU" b="1" dirty="0" smtClean="0"/>
              <a:t>особа</a:t>
            </a:r>
            <a:r>
              <a:rPr lang="ru-RU" b="1" dirty="0"/>
              <a:t>, </a:t>
            </a:r>
            <a:r>
              <a:rPr lang="ru-RU" b="1" dirty="0" err="1"/>
              <a:t>спеціально</a:t>
            </a:r>
            <a:r>
              <a:rPr lang="ru-RU" b="1" dirty="0"/>
              <a:t> </a:t>
            </a:r>
            <a:r>
              <a:rPr lang="ru-RU" b="1" dirty="0" err="1"/>
              <a:t>уповноважена</a:t>
            </a:r>
            <a:r>
              <a:rPr lang="ru-RU" b="1" dirty="0"/>
              <a:t> на </a:t>
            </a:r>
            <a:r>
              <a:rPr lang="ru-RU" b="1" dirty="0" err="1"/>
              <a:t>вчинення</a:t>
            </a:r>
            <a:r>
              <a:rPr lang="ru-RU" b="1" dirty="0"/>
              <a:t> </a:t>
            </a:r>
            <a:r>
              <a:rPr lang="ru-RU" b="1" dirty="0" err="1"/>
              <a:t>нотаріальних</a:t>
            </a:r>
            <a:r>
              <a:rPr lang="ru-RU" b="1" dirty="0"/>
              <a:t> </a:t>
            </a:r>
            <a:r>
              <a:rPr lang="ru-RU" b="1" dirty="0" err="1" smtClean="0"/>
              <a:t>дій</a:t>
            </a:r>
            <a:r>
              <a:rPr lang="ru-RU" b="1" dirty="0"/>
              <a:t>. </a:t>
            </a:r>
            <a:r>
              <a:rPr lang="ru-RU" b="1" dirty="0" smtClean="0"/>
              <a:t> У </a:t>
            </a:r>
            <a:r>
              <a:rPr lang="ru-RU" b="1" dirty="0"/>
              <a:t>сферу </a:t>
            </a:r>
            <a:r>
              <a:rPr lang="ru-RU" b="1" dirty="0" err="1"/>
              <a:t>відповідальності</a:t>
            </a:r>
            <a:r>
              <a:rPr lang="ru-RU" b="1" dirty="0"/>
              <a:t> </a:t>
            </a:r>
            <a:r>
              <a:rPr lang="ru-RU" b="1" dirty="0" err="1"/>
              <a:t>нотаріуса</a:t>
            </a:r>
            <a:r>
              <a:rPr lang="ru-RU" b="1" dirty="0"/>
              <a:t> </a:t>
            </a:r>
            <a:r>
              <a:rPr lang="ru-RU" b="1" dirty="0" err="1"/>
              <a:t>входять</a:t>
            </a:r>
            <a:r>
              <a:rPr lang="ru-RU" b="1" dirty="0"/>
              <a:t> </a:t>
            </a:r>
            <a:r>
              <a:rPr lang="ru-RU" b="1" dirty="0" err="1"/>
              <a:t>питання</a:t>
            </a:r>
            <a:r>
              <a:rPr lang="ru-RU" b="1" dirty="0"/>
              <a:t> і потреби </a:t>
            </a:r>
            <a:r>
              <a:rPr lang="ru-RU" b="1" dirty="0" err="1"/>
              <a:t>громадян</a:t>
            </a:r>
            <a:r>
              <a:rPr lang="ru-RU" b="1" dirty="0"/>
              <a:t>. </a:t>
            </a:r>
            <a:r>
              <a:rPr lang="ru-RU" b="1" dirty="0" err="1"/>
              <a:t>Крім</a:t>
            </a:r>
            <a:r>
              <a:rPr lang="ru-RU" b="1" dirty="0"/>
              <a:t> </a:t>
            </a:r>
            <a:r>
              <a:rPr lang="ru-RU" b="1" dirty="0" err="1"/>
              <a:t>підготовки</a:t>
            </a:r>
            <a:r>
              <a:rPr lang="ru-RU" b="1" dirty="0"/>
              <a:t> і </a:t>
            </a:r>
            <a:r>
              <a:rPr lang="ru-RU" b="1" dirty="0" err="1"/>
              <a:t>завірення</a:t>
            </a:r>
            <a:r>
              <a:rPr lang="ru-RU" b="1" dirty="0"/>
              <a:t> </a:t>
            </a:r>
            <a:r>
              <a:rPr lang="ru-RU" b="1" dirty="0" err="1"/>
              <a:t>документів</a:t>
            </a:r>
            <a:r>
              <a:rPr lang="ru-RU" b="1" dirty="0"/>
              <a:t>, </a:t>
            </a:r>
            <a:r>
              <a:rPr lang="ru-RU" b="1" dirty="0" err="1" smtClean="0"/>
              <a:t>він</a:t>
            </a:r>
            <a:r>
              <a:rPr lang="ru-RU" b="1" dirty="0" smtClean="0"/>
              <a:t> </a:t>
            </a:r>
            <a:r>
              <a:rPr lang="ru-RU" b="1" dirty="0" err="1" smtClean="0"/>
              <a:t>консультує</a:t>
            </a:r>
            <a:r>
              <a:rPr lang="ru-RU" b="1" dirty="0" smtClean="0"/>
              <a:t> </a:t>
            </a:r>
            <a:r>
              <a:rPr lang="ru-RU" b="1" dirty="0" err="1"/>
              <a:t>громадян</a:t>
            </a:r>
            <a:r>
              <a:rPr lang="ru-RU" b="1" dirty="0"/>
              <a:t> з </a:t>
            </a:r>
            <a:r>
              <a:rPr lang="ru-RU" b="1" dirty="0" err="1"/>
              <a:t>питань</a:t>
            </a:r>
            <a:r>
              <a:rPr lang="ru-RU" b="1" dirty="0"/>
              <a:t> </a:t>
            </a:r>
            <a:r>
              <a:rPr lang="ru-RU" b="1" dirty="0" err="1" smtClean="0"/>
              <a:t>нотаріату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4248472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7072"/>
            <a:ext cx="3744417" cy="25202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87">
        <p:split orient="vert"/>
      </p:transition>
    </mc:Choice>
    <mc:Fallback xmlns="">
      <p:transition spd="slow" advTm="948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3672408" cy="2808312"/>
          </a:xfrm>
          <a:ln>
            <a:solidFill>
              <a:schemeClr val="tx1"/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51520" y="620688"/>
            <a:ext cx="4176464" cy="604867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Адвокат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- </a:t>
            </a:r>
            <a:r>
              <a:rPr lang="ru-RU" sz="240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фахівець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з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юридичного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захисту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громадян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або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організацій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Зокрема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адвокат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відстоює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інтереси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своїх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клієнтів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у </a:t>
            </a:r>
            <a:r>
              <a:rPr lang="ru-RU" sz="240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суді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Справедливість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законність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і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захист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-основа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роботи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адвоката.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Професія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адвоката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припускає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чудовий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інтелект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високе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почуття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відповідальності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інтерес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до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суспільного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життя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презентабельна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зовнішність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швидка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реакція</a:t>
            </a:r>
            <a:r>
              <a:rPr lang="ru-RU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ораторські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здібності</a:t>
            </a:r>
            <a:r>
              <a:rPr lang="ru-RU" sz="2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.</a:t>
            </a:r>
            <a:endParaRPr lang="ru-RU" sz="24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89040"/>
            <a:ext cx="3672408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2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534">
        <p:split orient="vert"/>
      </p:transition>
    </mc:Choice>
    <mc:Fallback>
      <p:transition spd="slow" advTm="15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67944" y="260648"/>
            <a:ext cx="4680520" cy="65973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/>
              <a:t>Прокурор</a:t>
            </a:r>
            <a:r>
              <a:rPr lang="ru-RU" sz="2400" dirty="0"/>
              <a:t> - </a:t>
            </a:r>
            <a:r>
              <a:rPr lang="ru-RU" sz="2400" dirty="0" err="1"/>
              <a:t>це</a:t>
            </a:r>
            <a:r>
              <a:rPr lang="ru-RU" sz="2400" dirty="0"/>
              <a:t> особа, </a:t>
            </a:r>
            <a:r>
              <a:rPr lang="ru-RU" sz="2400" dirty="0" err="1"/>
              <a:t>уповноважена</a:t>
            </a:r>
            <a:r>
              <a:rPr lang="ru-RU" sz="2400" dirty="0"/>
              <a:t> </a:t>
            </a:r>
            <a:r>
              <a:rPr lang="ru-RU" sz="2400" dirty="0" err="1"/>
              <a:t>представляти</a:t>
            </a:r>
            <a:r>
              <a:rPr lang="ru-RU" sz="2400" dirty="0"/>
              <a:t> </a:t>
            </a:r>
            <a:r>
              <a:rPr lang="ru-RU" sz="2400" dirty="0" err="1"/>
              <a:t>обвинувачення</a:t>
            </a:r>
            <a:r>
              <a:rPr lang="ru-RU" sz="2400" dirty="0"/>
              <a:t> в </a:t>
            </a:r>
            <a:r>
              <a:rPr lang="ru-RU" sz="2400" dirty="0" err="1"/>
              <a:t>суді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стежити</a:t>
            </a:r>
            <a:r>
              <a:rPr lang="ru-RU" sz="2400" dirty="0"/>
              <a:t> за </a:t>
            </a:r>
            <a:r>
              <a:rPr lang="ru-RU" sz="2400" dirty="0" err="1"/>
              <a:t>дотриманням</a:t>
            </a:r>
            <a:r>
              <a:rPr lang="ru-RU" sz="2400" dirty="0"/>
              <a:t> </a:t>
            </a:r>
            <a:r>
              <a:rPr lang="ru-RU" sz="2400" dirty="0" err="1"/>
              <a:t>законності</a:t>
            </a:r>
            <a:r>
              <a:rPr lang="ru-RU" sz="2400" dirty="0"/>
              <a:t> практично у </a:t>
            </a:r>
            <a:r>
              <a:rPr lang="ru-RU" sz="2400" dirty="0" err="1"/>
              <a:t>всіх</a:t>
            </a:r>
            <a:r>
              <a:rPr lang="ru-RU" sz="2400" dirty="0"/>
              <a:t> сферах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країни</a:t>
            </a:r>
            <a:r>
              <a:rPr lang="ru-RU" sz="2400" dirty="0"/>
              <a:t>. І все </a:t>
            </a:r>
            <a:r>
              <a:rPr lang="ru-RU" sz="2400" dirty="0" err="1"/>
              <a:t>це</a:t>
            </a:r>
            <a:r>
              <a:rPr lang="ru-RU" sz="2400" dirty="0"/>
              <a:t> -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імені</a:t>
            </a:r>
            <a:r>
              <a:rPr lang="ru-RU" sz="2400" dirty="0"/>
              <a:t> </a:t>
            </a:r>
            <a:r>
              <a:rPr lang="ru-RU" sz="2400" dirty="0" err="1" smtClean="0"/>
              <a:t>держави.Прокурор</a:t>
            </a:r>
            <a:r>
              <a:rPr lang="ru-RU" sz="2400" dirty="0" smtClean="0"/>
              <a:t> </a:t>
            </a:r>
            <a:r>
              <a:rPr lang="ru-RU" sz="2400" dirty="0"/>
              <a:t>- </a:t>
            </a:r>
            <a:r>
              <a:rPr lang="ru-RU" sz="2400" dirty="0" err="1"/>
              <a:t>це</a:t>
            </a:r>
            <a:r>
              <a:rPr lang="ru-RU" sz="2400" dirty="0"/>
              <a:t> посада, яка </a:t>
            </a:r>
            <a:r>
              <a:rPr lang="ru-RU" sz="2400" dirty="0" err="1"/>
              <a:t>вимагає</a:t>
            </a:r>
            <a:r>
              <a:rPr lang="ru-RU" sz="2400" dirty="0"/>
              <a:t> </a:t>
            </a:r>
            <a:r>
              <a:rPr lang="ru-RU" sz="2400" dirty="0" smtClean="0"/>
              <a:t>гарного </a:t>
            </a:r>
            <a:r>
              <a:rPr lang="ru-RU" sz="2400" dirty="0" err="1"/>
              <a:t>інтелекту</a:t>
            </a:r>
            <a:r>
              <a:rPr lang="ru-RU" sz="2400" dirty="0"/>
              <a:t>, </a:t>
            </a:r>
            <a:r>
              <a:rPr lang="ru-RU" sz="2400" dirty="0" err="1"/>
              <a:t>аналітичного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, </a:t>
            </a:r>
            <a:r>
              <a:rPr lang="ru-RU" sz="2400" dirty="0" err="1"/>
              <a:t>пам'яті</a:t>
            </a:r>
            <a:r>
              <a:rPr lang="ru-RU" sz="2400" dirty="0"/>
              <a:t>, </a:t>
            </a:r>
            <a:r>
              <a:rPr lang="ru-RU" sz="2400" dirty="0" err="1"/>
              <a:t>емоційної</a:t>
            </a:r>
            <a:r>
              <a:rPr lang="ru-RU" sz="2400" dirty="0"/>
              <a:t> </a:t>
            </a:r>
            <a:r>
              <a:rPr lang="ru-RU" sz="2400" dirty="0" err="1"/>
              <a:t>стійкості</a:t>
            </a:r>
            <a:r>
              <a:rPr lang="ru-RU" sz="2400" dirty="0"/>
              <a:t>, </a:t>
            </a:r>
            <a:r>
              <a:rPr lang="ru-RU" sz="2400" dirty="0" err="1"/>
              <a:t>самодисципліни</a:t>
            </a:r>
            <a:r>
              <a:rPr lang="ru-RU" sz="2400" dirty="0"/>
              <a:t>, </a:t>
            </a:r>
            <a:r>
              <a:rPr lang="ru-RU" sz="2400" dirty="0" err="1"/>
              <a:t>чесності</a:t>
            </a:r>
            <a:r>
              <a:rPr lang="ru-RU" sz="2400" dirty="0"/>
              <a:t>, </a:t>
            </a:r>
            <a:r>
              <a:rPr lang="ru-RU" sz="2400" dirty="0" err="1"/>
              <a:t>високого</a:t>
            </a:r>
            <a:r>
              <a:rPr lang="ru-RU" sz="2400" dirty="0"/>
              <a:t> </a:t>
            </a:r>
            <a:r>
              <a:rPr lang="ru-RU" sz="2400" dirty="0" err="1"/>
              <a:t>почуття</a:t>
            </a:r>
            <a:r>
              <a:rPr lang="ru-RU" sz="2400" dirty="0"/>
              <a:t> </a:t>
            </a:r>
            <a:r>
              <a:rPr lang="ru-RU" sz="2400" dirty="0" err="1"/>
              <a:t>відповідальності</a:t>
            </a:r>
            <a:r>
              <a:rPr lang="ru-RU" sz="2400" dirty="0"/>
              <a:t> і </a:t>
            </a:r>
            <a:r>
              <a:rPr lang="ru-RU" sz="2400" dirty="0" err="1"/>
              <a:t>віри</a:t>
            </a:r>
            <a:r>
              <a:rPr lang="ru-RU" sz="2400" dirty="0"/>
              <a:t> в </a:t>
            </a:r>
            <a:r>
              <a:rPr lang="ru-RU" sz="2400" dirty="0" err="1"/>
              <a:t>свої</a:t>
            </a:r>
            <a:r>
              <a:rPr lang="ru-RU" sz="2400" dirty="0"/>
              <a:t> </a:t>
            </a:r>
            <a:r>
              <a:rPr lang="ru-RU" sz="2400" dirty="0" err="1"/>
              <a:t>сили</a:t>
            </a:r>
            <a:r>
              <a:rPr lang="ru-RU" sz="2400" dirty="0"/>
              <a:t>. </a:t>
            </a:r>
            <a:r>
              <a:rPr lang="ru-RU" sz="2400" dirty="0" err="1" smtClean="0"/>
              <a:t>Потребується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вміти</a:t>
            </a:r>
            <a:r>
              <a:rPr lang="ru-RU" sz="2400" dirty="0" smtClean="0"/>
              <a:t> </a:t>
            </a:r>
            <a:r>
              <a:rPr lang="ru-RU" sz="2400" dirty="0" err="1"/>
              <a:t>знаходити</a:t>
            </a:r>
            <a:r>
              <a:rPr lang="ru-RU" sz="2400" dirty="0"/>
              <a:t> </a:t>
            </a:r>
            <a:r>
              <a:rPr lang="ru-RU" sz="2400" dirty="0" err="1"/>
              <a:t>спільну</a:t>
            </a:r>
            <a:r>
              <a:rPr lang="ru-RU" sz="2400" dirty="0"/>
              <a:t> </a:t>
            </a:r>
            <a:r>
              <a:rPr lang="ru-RU" sz="2400" dirty="0" err="1"/>
              <a:t>мову</a:t>
            </a:r>
            <a:r>
              <a:rPr lang="ru-RU" sz="2400" dirty="0"/>
              <a:t> з </a:t>
            </a:r>
            <a:r>
              <a:rPr lang="ru-RU" sz="2400" dirty="0" err="1"/>
              <a:t>різними</a:t>
            </a:r>
            <a:r>
              <a:rPr lang="ru-RU" sz="2400" dirty="0"/>
              <a:t> людьми.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69000" y="2204864"/>
            <a:ext cx="2298634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825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62421"/>
            <a:ext cx="3528392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3528392" cy="2917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8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876">
        <p:circle/>
      </p:transition>
    </mc:Choice>
    <mc:Fallback xmlns="">
      <p:transition spd="slow" advTm="148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26128" y="332657"/>
            <a:ext cx="8260672" cy="757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23762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err="1"/>
              <a:t>Суддя</a:t>
            </a:r>
            <a:r>
              <a:rPr lang="ru-RU" sz="2000" dirty="0"/>
              <a:t> -</a:t>
            </a:r>
            <a:r>
              <a:rPr lang="ru-RU" sz="2000" dirty="0" err="1"/>
              <a:t>представник</a:t>
            </a:r>
            <a:r>
              <a:rPr lang="ru-RU" sz="2000" dirty="0"/>
              <a:t> </a:t>
            </a:r>
            <a:r>
              <a:rPr lang="ru-RU" sz="2000" dirty="0" err="1"/>
              <a:t>влади</a:t>
            </a:r>
            <a:r>
              <a:rPr lang="ru-RU" sz="2000" dirty="0"/>
              <a:t>, </a:t>
            </a:r>
            <a:r>
              <a:rPr lang="ru-RU" sz="2000" dirty="0" err="1"/>
              <a:t>покликаний</a:t>
            </a:r>
            <a:r>
              <a:rPr lang="ru-RU" sz="2000" dirty="0"/>
              <a:t> </a:t>
            </a:r>
            <a:r>
              <a:rPr lang="ru-RU" sz="2000" dirty="0" err="1"/>
              <a:t>вирішувати</a:t>
            </a:r>
            <a:r>
              <a:rPr lang="ru-RU" sz="2000" dirty="0"/>
              <a:t> </a:t>
            </a:r>
            <a:r>
              <a:rPr lang="ru-RU" sz="2000" dirty="0" err="1"/>
              <a:t>правові</a:t>
            </a:r>
            <a:r>
              <a:rPr lang="ru-RU" sz="2000" dirty="0"/>
              <a:t> </a:t>
            </a:r>
            <a:r>
              <a:rPr lang="ru-RU" sz="2000" dirty="0" err="1"/>
              <a:t>суперечки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err="1"/>
              <a:t>окремими</a:t>
            </a:r>
            <a:r>
              <a:rPr lang="ru-RU" sz="2000" dirty="0"/>
              <a:t> людьми, </a:t>
            </a:r>
            <a:r>
              <a:rPr lang="ru-RU" sz="2000" dirty="0" err="1"/>
              <a:t>організаціями</a:t>
            </a:r>
            <a:r>
              <a:rPr lang="ru-RU" sz="2000" dirty="0"/>
              <a:t>, </a:t>
            </a:r>
            <a:r>
              <a:rPr lang="ru-RU" sz="2000" dirty="0" err="1"/>
              <a:t>державними</a:t>
            </a:r>
            <a:r>
              <a:rPr lang="ru-RU" sz="2000" dirty="0"/>
              <a:t> структурами. </a:t>
            </a:r>
            <a:r>
              <a:rPr lang="ru-RU" sz="2000" dirty="0" err="1"/>
              <a:t>Щоб</a:t>
            </a:r>
            <a:r>
              <a:rPr lang="ru-RU" sz="2000" dirty="0"/>
              <a:t> стати </a:t>
            </a:r>
            <a:r>
              <a:rPr lang="ru-RU" sz="2000" dirty="0" err="1"/>
              <a:t>суддею</a:t>
            </a:r>
            <a:r>
              <a:rPr lang="ru-RU" sz="2000" dirty="0"/>
              <a:t> </a:t>
            </a:r>
            <a:r>
              <a:rPr lang="ru-RU" sz="2000" dirty="0" err="1"/>
              <a:t>потрібно</a:t>
            </a:r>
            <a:r>
              <a:rPr lang="ru-RU" sz="2000" dirty="0"/>
              <a:t>: </a:t>
            </a:r>
            <a:r>
              <a:rPr lang="ru-RU" sz="2000" dirty="0" err="1"/>
              <a:t>досконало</a:t>
            </a:r>
            <a:r>
              <a:rPr lang="ru-RU" sz="2000" dirty="0"/>
              <a:t> знати </a:t>
            </a:r>
            <a:r>
              <a:rPr lang="ru-RU" sz="2000" dirty="0" err="1"/>
              <a:t>юриспруденцію,бути</a:t>
            </a:r>
            <a:r>
              <a:rPr lang="ru-RU" sz="2000" dirty="0"/>
              <a:t> готовим до </a:t>
            </a:r>
            <a:r>
              <a:rPr lang="ru-RU" sz="2000" dirty="0" err="1"/>
              <a:t>нестандартних</a:t>
            </a:r>
            <a:r>
              <a:rPr lang="ru-RU" sz="2000" dirty="0"/>
              <a:t> </a:t>
            </a:r>
            <a:r>
              <a:rPr lang="ru-RU" sz="2000" dirty="0" err="1"/>
              <a:t>ситуацій</a:t>
            </a:r>
            <a:r>
              <a:rPr lang="ru-RU" sz="2000" dirty="0"/>
              <a:t>, </a:t>
            </a:r>
            <a:r>
              <a:rPr lang="ru-RU" sz="2000" dirty="0" err="1"/>
              <a:t>дуже</a:t>
            </a:r>
            <a:r>
              <a:rPr lang="ru-RU" sz="2000" dirty="0"/>
              <a:t> добре </a:t>
            </a:r>
            <a:r>
              <a:rPr lang="ru-RU" sz="2000" dirty="0" err="1"/>
              <a:t>знатися</a:t>
            </a:r>
            <a:r>
              <a:rPr lang="ru-RU" sz="2000" dirty="0"/>
              <a:t> на людях, бути </a:t>
            </a:r>
            <a:r>
              <a:rPr lang="ru-RU" sz="2000" dirty="0" err="1"/>
              <a:t>уважним</a:t>
            </a:r>
            <a:r>
              <a:rPr lang="ru-RU" sz="2000" dirty="0"/>
              <a:t> до </a:t>
            </a:r>
            <a:r>
              <a:rPr lang="ru-RU" sz="2000" dirty="0" err="1"/>
              <a:t>дрібниць,мати</a:t>
            </a:r>
            <a:r>
              <a:rPr lang="ru-RU" sz="2000" dirty="0"/>
              <a:t> </a:t>
            </a:r>
            <a:r>
              <a:rPr lang="ru-RU" sz="2000" dirty="0" err="1"/>
              <a:t>гарну</a:t>
            </a:r>
            <a:r>
              <a:rPr lang="ru-RU" sz="2000" dirty="0"/>
              <a:t> </a:t>
            </a:r>
            <a:r>
              <a:rPr lang="ru-RU" sz="2000" dirty="0" err="1"/>
              <a:t>інтуїцію</a:t>
            </a:r>
            <a:r>
              <a:rPr lang="ru-RU" sz="2000" dirty="0"/>
              <a:t>, не </a:t>
            </a:r>
            <a:r>
              <a:rPr lang="ru-RU" sz="2000" dirty="0" err="1"/>
              <a:t>боятися</a:t>
            </a:r>
            <a:r>
              <a:rPr lang="ru-RU" sz="2000" dirty="0"/>
              <a:t> </a:t>
            </a:r>
            <a:r>
              <a:rPr lang="ru-RU" sz="2000" dirty="0" err="1"/>
              <a:t>брати</a:t>
            </a:r>
            <a:r>
              <a:rPr lang="ru-RU" sz="2000" dirty="0"/>
              <a:t> на себе </a:t>
            </a:r>
            <a:r>
              <a:rPr lang="ru-RU" sz="2000" dirty="0" err="1"/>
              <a:t>велику</a:t>
            </a:r>
            <a:r>
              <a:rPr lang="ru-RU" sz="2000" dirty="0"/>
              <a:t> </a:t>
            </a:r>
            <a:r>
              <a:rPr lang="ru-RU" sz="2000" dirty="0" err="1"/>
              <a:t>відповідальність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7"/>
            <a:ext cx="4176464" cy="2880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4" y="3501008"/>
            <a:ext cx="3789874" cy="3024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1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604">
        <p14:reveal/>
      </p:transition>
    </mc:Choice>
    <mc:Fallback xmlns="">
      <p:transition spd="slow" advTm="13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sz="5400" dirty="0" smtClean="0"/>
              <a:t>Кінець</a:t>
            </a:r>
            <a:endParaRPr lang="ru-RU" sz="5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1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4">
        <p:circle/>
      </p:transition>
    </mc:Choice>
    <mc:Fallback xmlns="">
      <p:transition spd="slow" advTm="170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8|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.3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310</TotalTime>
  <Words>306</Words>
  <Application>Microsoft Office PowerPoint</Application>
  <PresentationFormat>Экран (4:3)</PresentationFormat>
  <Paragraphs>12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Аптека</vt:lpstr>
      <vt:lpstr>   Правознавство</vt:lpstr>
      <vt:lpstr>Юриспруденція</vt:lpstr>
      <vt:lpstr>Презентация PowerPoint</vt:lpstr>
      <vt:lpstr>Основні професії</vt:lpstr>
      <vt:lpstr>Презентация PowerPoint</vt:lpstr>
      <vt:lpstr>Презентация PowerPoint</vt:lpstr>
      <vt:lpstr>Презентация PowerPoint</vt:lpstr>
      <vt:lpstr>Кінець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Правознавство</dc:title>
  <dc:creator>Администратор</dc:creator>
  <cp:lastModifiedBy>Администратор</cp:lastModifiedBy>
  <cp:revision>27</cp:revision>
  <dcterms:created xsi:type="dcterms:W3CDTF">2013-11-30T19:54:09Z</dcterms:created>
  <dcterms:modified xsi:type="dcterms:W3CDTF">2013-12-01T12:39:22Z</dcterms:modified>
</cp:coreProperties>
</file>