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D3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645" autoAdjust="0"/>
  </p:normalViewPr>
  <p:slideViewPr>
    <p:cSldViewPr>
      <p:cViewPr varScale="1">
        <p:scale>
          <a:sx n="66" d="100"/>
          <a:sy n="66" d="100"/>
        </p:scale>
        <p:origin x="-14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A818DC-4078-47DE-A25D-8786AE22E5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53A05-6A85-4968-894B-EAA7BE5A14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4618-59BF-42BC-B524-388F8F4588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20AC7C0-F6C2-43FE-B51E-8F8B273025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8D7B-08D9-4FF8-B490-F5A4C3C38E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332F-323E-4B59-A7C6-C7F0324E62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DE65-F9FD-4982-909D-65A6A9AC6F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5C5B-2C92-41A2-AE98-0E16042A70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4320-18D5-47D1-8292-71822400F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A70BF9E-C699-481C-AC2B-C103B88CB7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48A611-DDAA-430B-824C-41AE0BA978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13A3351-FDD5-4CDB-85FC-8B90537F4F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idx="1"/>
          </p:nvPr>
        </p:nvSpPr>
        <p:spPr>
          <a:xfrm>
            <a:off x="304800" y="4572000"/>
            <a:ext cx="8229600" cy="1905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sz="2800" dirty="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z="5400" u="sng" dirty="0">
              <a:solidFill>
                <a:srgbClr val="F8FD3D"/>
              </a:solidFill>
              <a:latin typeface="Brush Script MT" pitchFamily="66" charset="0"/>
            </a:endParaRPr>
          </a:p>
        </p:txBody>
      </p:sp>
      <p:pic>
        <p:nvPicPr>
          <p:cNvPr id="2062" name="Picture 14" descr="http://micro.magnet.fsu.edu/optics/timeline/people/antiqueimages/edis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685800"/>
            <a:ext cx="3657600" cy="5596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000">
                <a:effectLst/>
              </a:rPr>
              <a:t>Thomas Edison was born on Feb. 11, 1847</a:t>
            </a:r>
          </a:p>
          <a:p>
            <a:r>
              <a:rPr lang="en-US" sz="3000">
                <a:effectLst/>
              </a:rPr>
              <a:t> In 1854, his family moved to the vibrant city of Port Huron, Michigan</a:t>
            </a:r>
            <a:endParaRPr lang="en-US" sz="3000"/>
          </a:p>
          <a:p>
            <a:r>
              <a:rPr lang="en-US" sz="3000"/>
              <a:t>At age seven, Edison was taken out of school and home-schooled by his mother for the rest of his childhood.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Impact" pitchFamily="34" charset="0"/>
              </a:rPr>
              <a:t>Early Years</a:t>
            </a:r>
          </a:p>
        </p:txBody>
      </p:sp>
      <p:pic>
        <p:nvPicPr>
          <p:cNvPr id="16389" name="Picture 5" descr="Nancy Edis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419600"/>
            <a:ext cx="1609725" cy="2057400"/>
          </a:xfrm>
          <a:prstGeom prst="rect">
            <a:avLst/>
          </a:prstGeom>
          <a:noFill/>
        </p:spPr>
      </p:pic>
      <p:pic>
        <p:nvPicPr>
          <p:cNvPr id="16391" name="Picture 7" descr="Edison as a chil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4572000"/>
            <a:ext cx="1490663" cy="1676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30725"/>
          </a:xfrm>
        </p:spPr>
        <p:txBody>
          <a:bodyPr/>
          <a:lstStyle/>
          <a:p>
            <a:r>
              <a:rPr lang="en-US" sz="3100"/>
              <a:t>After holding a position as a full time Telegrapher, Edison arrived in Boston in 1868 where he changed his profession. </a:t>
            </a:r>
          </a:p>
          <a:p>
            <a:r>
              <a:rPr lang="en-US" sz="3100"/>
              <a:t>Edison received his first patent  on an electric vote recorder.</a:t>
            </a:r>
            <a:r>
              <a:rPr lang="en-US"/>
              <a:t>  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Thomas Edison: The Inventor</a:t>
            </a:r>
          </a:p>
        </p:txBody>
      </p:sp>
      <p:pic>
        <p:nvPicPr>
          <p:cNvPr id="17418" name="Picture 10" descr="A Young Thomas Edis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4419600"/>
            <a:ext cx="1524000" cy="1838325"/>
          </a:xfrm>
          <a:prstGeom prst="rect">
            <a:avLst/>
          </a:prstGeom>
          <a:noFill/>
        </p:spPr>
      </p:pic>
      <p:pic>
        <p:nvPicPr>
          <p:cNvPr id="17420" name="Picture 12" descr="evt0906020447003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4419600"/>
            <a:ext cx="2857500" cy="19907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uk-UA" sz="3100"/>
              <a:t>Edison earned 1,093 United States patents, a record number for one person that still stands.</a:t>
            </a:r>
          </a:p>
          <a:p>
            <a:r>
              <a:rPr lang="uk-UA" sz="3100"/>
              <a:t>Some of his inventions include the Cylinder Phonograph, Kinetoscope, the incandescent lightbulb, alkaline battery and many others that changed society.</a:t>
            </a:r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Edison’s Inventions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-161925" y="3259138"/>
            <a:ext cx="71437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71415" tIns="66654" rIns="0" bIns="0" anchor="ctr">
            <a:spAutoFit/>
          </a:bodyPr>
          <a:lstStyle/>
          <a:p>
            <a:pPr eaLnBrk="1" hangingPunct="1"/>
            <a:endParaRPr lang="uk-UA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3" name="Picture 7" descr="edison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8600"/>
            <a:ext cx="2252663" cy="2895600"/>
          </a:xfrm>
          <a:prstGeom prst="rect">
            <a:avLst/>
          </a:prstGeom>
          <a:noFill/>
        </p:spPr>
      </p:pic>
      <p:pic>
        <p:nvPicPr>
          <p:cNvPr id="19465" name="Picture 9" descr="EdisonPhonograp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429000"/>
            <a:ext cx="2771775" cy="3276600"/>
          </a:xfrm>
          <a:prstGeom prst="rect">
            <a:avLst/>
          </a:prstGeom>
          <a:noFill/>
        </p:spPr>
      </p:pic>
      <p:pic>
        <p:nvPicPr>
          <p:cNvPr id="19467" name="Picture 11" descr="swan-la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152400"/>
            <a:ext cx="4876800" cy="3865563"/>
          </a:xfrm>
          <a:prstGeom prst="rect">
            <a:avLst/>
          </a:prstGeom>
          <a:noFill/>
        </p:spPr>
      </p:pic>
      <p:pic>
        <p:nvPicPr>
          <p:cNvPr id="19469" name="Picture 13" descr="Thomas-Edison-1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4191000"/>
            <a:ext cx="2433638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211</TotalTime>
  <Words>131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Times New Roman</vt:lpstr>
      <vt:lpstr>Wingdings</vt:lpstr>
      <vt:lpstr>Brush Script MT</vt:lpstr>
      <vt:lpstr>Impact</vt:lpstr>
      <vt:lpstr>Бумажная</vt:lpstr>
      <vt:lpstr>Слайд 1</vt:lpstr>
      <vt:lpstr>Early Years</vt:lpstr>
      <vt:lpstr>Thomas Edison: The Inventor</vt:lpstr>
      <vt:lpstr>Edison’s Inventions</vt:lpstr>
      <vt:lpstr>Слайд 5</vt:lpstr>
    </vt:vector>
  </TitlesOfParts>
  <Company>Bridgeport Board of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boelocal</dc:creator>
  <cp:lastModifiedBy>Ольга</cp:lastModifiedBy>
  <cp:revision>8</cp:revision>
  <dcterms:created xsi:type="dcterms:W3CDTF">2012-01-26T18:04:38Z</dcterms:created>
  <dcterms:modified xsi:type="dcterms:W3CDTF">2014-02-04T20:36:16Z</dcterms:modified>
</cp:coreProperties>
</file>