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3AE1A-1A16-417E-BC9A-706A4DCBE7B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4DFB6-892B-462E-998F-50937529B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3AE1A-1A16-417E-BC9A-706A4DCBE7B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4DFB6-892B-462E-998F-50937529B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3AE1A-1A16-417E-BC9A-706A4DCBE7B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4DFB6-892B-462E-998F-50937529B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3AE1A-1A16-417E-BC9A-706A4DCBE7B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4DFB6-892B-462E-998F-50937529B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3AE1A-1A16-417E-BC9A-706A4DCBE7B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4DFB6-892B-462E-998F-50937529B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3AE1A-1A16-417E-BC9A-706A4DCBE7B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4DFB6-892B-462E-998F-50937529B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3AE1A-1A16-417E-BC9A-706A4DCBE7B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4DFB6-892B-462E-998F-50937529B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3AE1A-1A16-417E-BC9A-706A4DCBE7B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4DFB6-892B-462E-998F-50937529B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3AE1A-1A16-417E-BC9A-706A4DCBE7B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4DFB6-892B-462E-998F-50937529B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3AE1A-1A16-417E-BC9A-706A4DCBE7B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4DFB6-892B-462E-998F-50937529B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3AE1A-1A16-417E-BC9A-706A4DCBE7B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4DFB6-892B-462E-998F-50937529B7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633AE1A-1A16-417E-BC9A-706A4DCBE7B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024DFB6-892B-462E-998F-50937529B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0176" y="1714488"/>
            <a:ext cx="870382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Військові конфлікти</a:t>
            </a:r>
            <a:br>
              <a:rPr lang="uk-UA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світу 2015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dirty="0" smtClean="0"/>
              <a:t>Одним з найбільших конфліктів, який сколихнув увесь світ можна вважати теракт в Парижі 7 січня 2015 року, а саме: стрілянина в редакції газети </a:t>
            </a:r>
            <a:r>
              <a:rPr lang="en-US" b="1" dirty="0" smtClean="0"/>
              <a:t>«Charlie </a:t>
            </a:r>
            <a:r>
              <a:rPr lang="en-US" b="1" dirty="0" err="1" smtClean="0"/>
              <a:t>Hebdo</a:t>
            </a:r>
            <a:r>
              <a:rPr lang="en-US" b="1" dirty="0" smtClean="0"/>
              <a:t>»</a:t>
            </a:r>
            <a:endParaRPr lang="uk-UA" dirty="0" smtClean="0"/>
          </a:p>
          <a:p>
            <a:endParaRPr lang="ru-RU" dirty="0"/>
          </a:p>
        </p:txBody>
      </p:sp>
      <p:pic>
        <p:nvPicPr>
          <p:cNvPr id="13314" name="Picture 2" descr="http://skpkpss.ru/wp-content/uploads/75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643314"/>
            <a:ext cx="4600575" cy="3038476"/>
          </a:xfrm>
          <a:prstGeom prst="rect">
            <a:avLst/>
          </a:prstGeom>
          <a:noFill/>
        </p:spPr>
      </p:pic>
      <p:pic>
        <p:nvPicPr>
          <p:cNvPr id="13316" name="Picture 4" descr="http://images.unian.net/photos/2014_12/1419207789-28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071810"/>
            <a:ext cx="3895674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183880" cy="4187952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/>
              <a:t>Стрілянина</a:t>
            </a:r>
            <a:r>
              <a:rPr lang="ru-RU" b="1" dirty="0" smtClean="0"/>
              <a:t> в </a:t>
            </a:r>
            <a:r>
              <a:rPr lang="ru-RU" b="1" dirty="0" err="1" smtClean="0"/>
              <a:t>редакції</a:t>
            </a:r>
            <a:r>
              <a:rPr lang="ru-RU" b="1" dirty="0" smtClean="0"/>
              <a:t> </a:t>
            </a:r>
            <a:r>
              <a:rPr lang="ru-RU" b="1" dirty="0" err="1" smtClean="0"/>
              <a:t>газети</a:t>
            </a:r>
            <a:r>
              <a:rPr lang="ru-RU" b="1" dirty="0" smtClean="0"/>
              <a:t> «</a:t>
            </a:r>
            <a:r>
              <a:rPr lang="en-US" b="1" dirty="0" smtClean="0"/>
              <a:t>Charlie </a:t>
            </a:r>
            <a:r>
              <a:rPr lang="en-US" b="1" dirty="0" err="1" smtClean="0"/>
              <a:t>Hebdo</a:t>
            </a:r>
            <a:r>
              <a:rPr lang="en-US" b="1" dirty="0" smtClean="0"/>
              <a:t>»</a:t>
            </a:r>
            <a:r>
              <a:rPr lang="en-US" dirty="0" smtClean="0"/>
              <a:t>  — </a:t>
            </a:r>
            <a:r>
              <a:rPr lang="ru-RU" dirty="0" err="1" smtClean="0"/>
              <a:t>напад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невідомих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 на </a:t>
            </a:r>
            <a:r>
              <a:rPr lang="ru-RU" dirty="0" err="1" smtClean="0"/>
              <a:t>офіс</a:t>
            </a:r>
            <a:r>
              <a:rPr lang="ru-RU" dirty="0" smtClean="0"/>
              <a:t> </a:t>
            </a:r>
            <a:r>
              <a:rPr lang="ru-RU" dirty="0" err="1" smtClean="0"/>
              <a:t>редакції</a:t>
            </a:r>
            <a:r>
              <a:rPr lang="ru-RU" dirty="0" smtClean="0"/>
              <a:t> </a:t>
            </a:r>
            <a:r>
              <a:rPr lang="ru-RU" dirty="0" err="1" smtClean="0"/>
              <a:t>французького</a:t>
            </a:r>
            <a:r>
              <a:rPr lang="ru-RU" dirty="0" smtClean="0"/>
              <a:t> сатиричного </a:t>
            </a:r>
            <a:r>
              <a:rPr lang="ru-RU" dirty="0" err="1" smtClean="0"/>
              <a:t>щотижневика</a:t>
            </a:r>
            <a:r>
              <a:rPr lang="ru-RU" dirty="0" smtClean="0"/>
              <a:t> «</a:t>
            </a:r>
            <a:r>
              <a:rPr lang="en-US" dirty="0" smtClean="0"/>
              <a:t>Charlie </a:t>
            </a:r>
            <a:r>
              <a:rPr lang="en-US" dirty="0" err="1" smtClean="0"/>
              <a:t>Hebdo</a:t>
            </a:r>
            <a:r>
              <a:rPr lang="en-US" dirty="0" smtClean="0"/>
              <a:t>» 7 </a:t>
            </a:r>
            <a:r>
              <a:rPr lang="ru-RU" dirty="0" err="1" smtClean="0"/>
              <a:t>січня</a:t>
            </a:r>
            <a:r>
              <a:rPr lang="ru-RU" dirty="0" smtClean="0"/>
              <a:t> 2015 року в </a:t>
            </a:r>
            <a:r>
              <a:rPr lang="ru-RU" dirty="0" err="1" smtClean="0"/>
              <a:t>Парижі</a:t>
            </a:r>
            <a:r>
              <a:rPr lang="ru-RU" dirty="0" smtClean="0"/>
              <a:t>. </a:t>
            </a:r>
            <a:r>
              <a:rPr lang="ru-RU" dirty="0" err="1" smtClean="0"/>
              <a:t>Напад</a:t>
            </a:r>
            <a:r>
              <a:rPr lang="ru-RU" dirty="0" smtClean="0"/>
              <a:t> </a:t>
            </a:r>
            <a:r>
              <a:rPr lang="ru-RU" dirty="0" err="1" smtClean="0"/>
              <a:t>спричинив</a:t>
            </a:r>
            <a:r>
              <a:rPr lang="ru-RU" dirty="0" smtClean="0"/>
              <a:t> як </a:t>
            </a:r>
            <a:r>
              <a:rPr lang="ru-RU" dirty="0" err="1" smtClean="0"/>
              <a:t>мінімум</a:t>
            </a:r>
            <a:r>
              <a:rPr lang="ru-RU" dirty="0" smtClean="0"/>
              <a:t> 12 смертей (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два </a:t>
            </a:r>
            <a:r>
              <a:rPr lang="ru-RU" dirty="0" err="1" smtClean="0"/>
              <a:t>поліцейських</a:t>
            </a:r>
            <a:r>
              <a:rPr lang="ru-RU" dirty="0" smtClean="0"/>
              <a:t>). </a:t>
            </a:r>
            <a:r>
              <a:rPr lang="ru-RU" dirty="0" err="1" smtClean="0"/>
              <a:t>Напад</a:t>
            </a:r>
            <a:r>
              <a:rPr lang="ru-RU" dirty="0" smtClean="0"/>
              <a:t> </a:t>
            </a:r>
            <a:r>
              <a:rPr lang="ru-RU" dirty="0" err="1" smtClean="0"/>
              <a:t>пов'язують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помстою</a:t>
            </a:r>
            <a:r>
              <a:rPr lang="ru-RU" dirty="0" smtClean="0"/>
              <a:t> </a:t>
            </a:r>
            <a:r>
              <a:rPr lang="ru-RU" dirty="0" err="1" smtClean="0"/>
              <a:t>радикальних</a:t>
            </a:r>
            <a:r>
              <a:rPr lang="ru-RU" dirty="0" smtClean="0"/>
              <a:t> </a:t>
            </a:r>
            <a:r>
              <a:rPr lang="ru-RU" dirty="0" err="1" smtClean="0"/>
              <a:t>ісламістів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6386" name="Picture 2" descr="http://s-www.ledauphine.com/images/08e679fd-b266-4c5c-ae17-432e724bd171/LDL_V0_12/archi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151807"/>
            <a:ext cx="4071934" cy="2706193"/>
          </a:xfrm>
          <a:prstGeom prst="rect">
            <a:avLst/>
          </a:prstGeom>
          <a:noFill/>
        </p:spPr>
      </p:pic>
      <p:pic>
        <p:nvPicPr>
          <p:cNvPr id="16388" name="Picture 4" descr="http://ukr.segodnya.ua/img/gallery/5825/75/603004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3425" y="4037839"/>
            <a:ext cx="4243417" cy="282016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183880" cy="597048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Ввечері</a:t>
            </a:r>
            <a:r>
              <a:rPr lang="ru-RU" dirty="0" smtClean="0"/>
              <a:t> того ж дня </a:t>
            </a:r>
            <a:r>
              <a:rPr lang="ru-RU" dirty="0" err="1" smtClean="0"/>
              <a:t>поліція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 </a:t>
            </a:r>
            <a:r>
              <a:rPr lang="ru-RU" dirty="0" err="1" smtClean="0"/>
              <a:t>встановила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підозрюваних</a:t>
            </a:r>
            <a:r>
              <a:rPr lang="ru-RU" dirty="0" smtClean="0"/>
              <a:t> у </a:t>
            </a:r>
            <a:r>
              <a:rPr lang="ru-RU" dirty="0" err="1" smtClean="0"/>
              <a:t>нападі</a:t>
            </a:r>
            <a:r>
              <a:rPr lang="ru-RU" dirty="0" smtClean="0"/>
              <a:t> — </a:t>
            </a:r>
            <a:r>
              <a:rPr lang="ru-RU" dirty="0" err="1" smtClean="0"/>
              <a:t>громадян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 </a:t>
            </a:r>
            <a:r>
              <a:rPr lang="ru-RU" dirty="0" err="1" smtClean="0"/>
              <a:t>алжирського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, </a:t>
            </a:r>
            <a:r>
              <a:rPr lang="ru-RU" dirty="0" err="1" smtClean="0"/>
              <a:t>уродженців</a:t>
            </a:r>
            <a:r>
              <a:rPr lang="ru-RU" dirty="0" smtClean="0"/>
              <a:t> Парижа </a:t>
            </a:r>
            <a:r>
              <a:rPr lang="ru-RU" dirty="0" err="1" smtClean="0"/>
              <a:t>братів</a:t>
            </a:r>
            <a:r>
              <a:rPr lang="ru-RU" dirty="0" smtClean="0"/>
              <a:t> </a:t>
            </a:r>
            <a:r>
              <a:rPr lang="ru-RU" dirty="0" err="1" smtClean="0"/>
              <a:t>Саїда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Шерифа </a:t>
            </a:r>
            <a:r>
              <a:rPr lang="ru-RU" dirty="0" err="1" smtClean="0"/>
              <a:t>Кауші</a:t>
            </a:r>
            <a:r>
              <a:rPr lang="ru-RU" dirty="0" smtClean="0"/>
              <a:t> .</a:t>
            </a:r>
          </a:p>
          <a:p>
            <a:pPr algn="r"/>
            <a:r>
              <a:rPr lang="ru-RU" dirty="0" err="1" smtClean="0"/>
              <a:t>Двома</a:t>
            </a:r>
            <a:r>
              <a:rPr lang="ru-RU" dirty="0" smtClean="0"/>
              <a:t> днями </a:t>
            </a:r>
            <a:r>
              <a:rPr lang="ru-RU" dirty="0" err="1" smtClean="0"/>
              <a:t>пізніше</a:t>
            </a:r>
            <a:r>
              <a:rPr lang="ru-RU" dirty="0" smtClean="0"/>
              <a:t>, </a:t>
            </a:r>
            <a:r>
              <a:rPr lang="ru-RU" dirty="0" err="1" smtClean="0"/>
              <a:t>вранці</a:t>
            </a:r>
            <a:r>
              <a:rPr lang="ru-RU" dirty="0" smtClean="0"/>
              <a:t> 9 </a:t>
            </a:r>
            <a:r>
              <a:rPr lang="ru-RU" dirty="0" err="1" smtClean="0"/>
              <a:t>січня</a:t>
            </a:r>
            <a:r>
              <a:rPr lang="ru-RU" dirty="0" smtClean="0"/>
              <a:t>, вони </a:t>
            </a:r>
            <a:r>
              <a:rPr lang="ru-RU" dirty="0" err="1" smtClean="0"/>
              <a:t>захопили</a:t>
            </a:r>
            <a:r>
              <a:rPr lang="ru-RU" dirty="0" smtClean="0"/>
              <a:t> </a:t>
            </a:r>
            <a:r>
              <a:rPr lang="ru-RU" dirty="0" err="1" smtClean="0"/>
              <a:t>типографію</a:t>
            </a:r>
            <a:r>
              <a:rPr lang="ru-RU" dirty="0" smtClean="0"/>
              <a:t> в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Даммартен-ан-Гоель</a:t>
            </a:r>
            <a:r>
              <a:rPr lang="ru-RU" dirty="0" smtClean="0"/>
              <a:t>, де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ввечері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вбито </a:t>
            </a:r>
            <a:r>
              <a:rPr lang="ru-RU" dirty="0" err="1" smtClean="0"/>
              <a:t>французькою</a:t>
            </a:r>
            <a:r>
              <a:rPr lang="ru-RU" dirty="0" smtClean="0"/>
              <a:t> </a:t>
            </a:r>
            <a:r>
              <a:rPr lang="ru-RU" dirty="0" err="1" smtClean="0"/>
              <a:t>поліцією</a:t>
            </a:r>
            <a:r>
              <a:rPr lang="ru-RU" dirty="0" smtClean="0"/>
              <a:t>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спільник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не брав </a:t>
            </a:r>
            <a:r>
              <a:rPr lang="ru-RU" dirty="0" err="1" smtClean="0"/>
              <a:t>участі</a:t>
            </a:r>
            <a:r>
              <a:rPr lang="ru-RU" dirty="0" smtClean="0"/>
              <a:t> в </a:t>
            </a:r>
            <a:r>
              <a:rPr lang="ru-RU" dirty="0" err="1" smtClean="0"/>
              <a:t>атаці</a:t>
            </a:r>
            <a:r>
              <a:rPr lang="ru-RU" dirty="0" smtClean="0"/>
              <a:t>, а, за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власним</a:t>
            </a:r>
            <a:r>
              <a:rPr lang="ru-RU" dirty="0" smtClean="0"/>
              <a:t> </a:t>
            </a:r>
            <a:r>
              <a:rPr lang="ru-RU" dirty="0" err="1" smtClean="0"/>
              <a:t>зізнанням</a:t>
            </a:r>
            <a:r>
              <a:rPr lang="ru-RU" dirty="0" smtClean="0"/>
              <a:t>, «</a:t>
            </a:r>
            <a:r>
              <a:rPr lang="ru-RU" dirty="0" err="1" smtClean="0"/>
              <a:t>відповідав</a:t>
            </a:r>
            <a:r>
              <a:rPr lang="ru-RU" dirty="0" smtClean="0"/>
              <a:t> </a:t>
            </a:r>
            <a:r>
              <a:rPr lang="ru-RU" dirty="0" err="1" smtClean="0"/>
              <a:t>за</a:t>
            </a:r>
            <a:r>
              <a:rPr lang="ru-RU" dirty="0" smtClean="0"/>
              <a:t> </a:t>
            </a:r>
            <a:r>
              <a:rPr lang="ru-RU" dirty="0" err="1" smtClean="0"/>
              <a:t>поліцейських</a:t>
            </a:r>
            <a:r>
              <a:rPr lang="ru-RU" dirty="0" smtClean="0"/>
              <a:t>», француз </a:t>
            </a:r>
            <a:r>
              <a:rPr lang="ru-RU" dirty="0" err="1" smtClean="0"/>
              <a:t>сенегальського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Амеді</a:t>
            </a:r>
            <a:r>
              <a:rPr lang="ru-RU" dirty="0" smtClean="0"/>
              <a:t> </a:t>
            </a:r>
            <a:r>
              <a:rPr lang="ru-RU" dirty="0" err="1" smtClean="0"/>
              <a:t>Кулібалі</a:t>
            </a:r>
            <a:r>
              <a:rPr lang="ru-RU" dirty="0" smtClean="0"/>
              <a:t>, 8 </a:t>
            </a:r>
            <a:r>
              <a:rPr lang="ru-RU" dirty="0" err="1" smtClean="0"/>
              <a:t>січня</a:t>
            </a:r>
            <a:r>
              <a:rPr lang="ru-RU" dirty="0" smtClean="0"/>
              <a:t> вбив </a:t>
            </a:r>
            <a:r>
              <a:rPr lang="ru-RU" dirty="0" err="1" smtClean="0"/>
              <a:t>жінку-поліцейського</a:t>
            </a:r>
            <a:r>
              <a:rPr lang="ru-RU" dirty="0" smtClean="0"/>
              <a:t> в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Монружі</a:t>
            </a:r>
            <a:r>
              <a:rPr lang="ru-RU" dirty="0" smtClean="0"/>
              <a:t>, а 9 </a:t>
            </a:r>
            <a:r>
              <a:rPr lang="ru-RU" dirty="0" err="1" smtClean="0"/>
              <a:t>січня</a:t>
            </a:r>
            <a:r>
              <a:rPr lang="ru-RU" dirty="0" smtClean="0"/>
              <a:t> </a:t>
            </a:r>
            <a:r>
              <a:rPr lang="ru-RU" dirty="0" err="1" smtClean="0"/>
              <a:t>захопив</a:t>
            </a:r>
            <a:r>
              <a:rPr lang="ru-RU" dirty="0" smtClean="0"/>
              <a:t> </a:t>
            </a:r>
            <a:r>
              <a:rPr lang="ru-RU" dirty="0" err="1" smtClean="0"/>
              <a:t>заручників</a:t>
            </a:r>
            <a:r>
              <a:rPr lang="ru-RU" dirty="0" smtClean="0"/>
              <a:t> у </a:t>
            </a:r>
            <a:r>
              <a:rPr lang="ru-RU" dirty="0" err="1" smtClean="0"/>
              <a:t>кошерній</a:t>
            </a:r>
            <a:r>
              <a:rPr lang="ru-RU" dirty="0" smtClean="0"/>
              <a:t> </a:t>
            </a:r>
            <a:r>
              <a:rPr lang="ru-RU" dirty="0" err="1" smtClean="0"/>
              <a:t>крамниці</a:t>
            </a:r>
            <a:r>
              <a:rPr lang="ru-RU" dirty="0" smtClean="0"/>
              <a:t> на </a:t>
            </a:r>
            <a:r>
              <a:rPr lang="ru-RU" dirty="0" err="1" smtClean="0"/>
              <a:t>сході</a:t>
            </a:r>
            <a:r>
              <a:rPr lang="ru-RU" dirty="0" smtClean="0"/>
              <a:t> Парижа, де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вбито </a:t>
            </a:r>
            <a:r>
              <a:rPr lang="ru-RU" dirty="0" err="1" smtClean="0"/>
              <a:t>ввечері</a:t>
            </a:r>
            <a:r>
              <a:rPr lang="ru-RU" dirty="0" smtClean="0"/>
              <a:t> </a:t>
            </a:r>
            <a:r>
              <a:rPr lang="ru-RU" dirty="0" err="1" smtClean="0"/>
              <a:t>французькою</a:t>
            </a:r>
            <a:r>
              <a:rPr lang="ru-RU" dirty="0" smtClean="0"/>
              <a:t> </a:t>
            </a:r>
            <a:r>
              <a:rPr lang="ru-RU" dirty="0" err="1" smtClean="0"/>
              <a:t>поліцією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530352"/>
            <a:ext cx="4757742" cy="4187952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За </a:t>
            </a:r>
            <a:r>
              <a:rPr lang="ru-RU" sz="2400" dirty="0" err="1" smtClean="0"/>
              <a:t>декілька</a:t>
            </a:r>
            <a:r>
              <a:rPr lang="ru-RU" sz="2400" dirty="0" smtClean="0"/>
              <a:t> </a:t>
            </a:r>
            <a:r>
              <a:rPr lang="ru-RU" sz="2400" dirty="0" err="1" smtClean="0"/>
              <a:t>хвилин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стрілянини</a:t>
            </a:r>
            <a:r>
              <a:rPr lang="ru-RU" sz="2400" dirty="0" smtClean="0"/>
              <a:t> у </a:t>
            </a:r>
            <a:r>
              <a:rPr lang="ru-RU" sz="2400" dirty="0" err="1" smtClean="0"/>
              <a:t>Твіттері</a:t>
            </a:r>
            <a:r>
              <a:rPr lang="ru-RU" sz="2400" dirty="0" smtClean="0"/>
              <a:t> </a:t>
            </a:r>
            <a:r>
              <a:rPr lang="ru-RU" sz="2400" dirty="0" err="1" smtClean="0"/>
              <a:t>газети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</a:t>
            </a:r>
            <a:r>
              <a:rPr lang="ru-RU" sz="2400" dirty="0" err="1" smtClean="0"/>
              <a:t>опублікована</a:t>
            </a:r>
            <a:r>
              <a:rPr lang="ru-RU" sz="2400" dirty="0" smtClean="0"/>
              <a:t> карикатура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зображенням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лідера</a:t>
            </a:r>
            <a:r>
              <a:rPr lang="ru-RU" sz="2400" dirty="0" smtClean="0"/>
              <a:t> </a:t>
            </a:r>
            <a:r>
              <a:rPr lang="ru-RU" sz="2400" dirty="0" err="1" smtClean="0"/>
              <a:t>Ісламської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Держави</a:t>
            </a:r>
            <a:r>
              <a:rPr lang="ru-RU" sz="2400" dirty="0" smtClean="0"/>
              <a:t> </a:t>
            </a:r>
            <a:r>
              <a:rPr lang="ru-RU" sz="2400" dirty="0" err="1" smtClean="0"/>
              <a:t>Аль-Багдаді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підписом</a:t>
            </a:r>
            <a:r>
              <a:rPr lang="ru-RU" sz="2400" dirty="0" smtClean="0"/>
              <a:t> «</a:t>
            </a:r>
            <a:r>
              <a:rPr lang="ru-RU" sz="2400" dirty="0" err="1" smtClean="0"/>
              <a:t>Найкращих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побажань</a:t>
            </a:r>
            <a:r>
              <a:rPr lang="ru-RU" sz="2400" dirty="0" smtClean="0"/>
              <a:t>.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Аль-Багдаді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. І особливо </a:t>
            </a:r>
            <a:r>
              <a:rPr lang="ru-RU" sz="2400" dirty="0" err="1" smtClean="0"/>
              <a:t>здоров'я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17410" name="Picture 2" descr="https://encrypted-tbn0.gstatic.com/images?q=tbn:ANd9GcSfTiqJHxU-qJgtP-YGDK1WaRZdBGbR0b732lXFUknjNj05H0wUx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3684612" cy="2517437"/>
          </a:xfrm>
          <a:prstGeom prst="rect">
            <a:avLst/>
          </a:prstGeom>
          <a:noFill/>
        </p:spPr>
      </p:pic>
      <p:pic>
        <p:nvPicPr>
          <p:cNvPr id="17412" name="Picture 4" descr="http://expres.ua/gfx/news/marsh_yednosti_u_paryzhi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3799"/>
            <a:ext cx="4600575" cy="3124201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530352"/>
            <a:ext cx="6900882" cy="5899044"/>
          </a:xfrm>
        </p:spPr>
        <p:txBody>
          <a:bodyPr>
            <a:normAutofit/>
          </a:bodyPr>
          <a:lstStyle/>
          <a:p>
            <a:pPr algn="r"/>
            <a:r>
              <a:rPr lang="ru-RU" sz="2400" dirty="0" err="1" smtClean="0"/>
              <a:t>Ввечері</a:t>
            </a:r>
            <a:r>
              <a:rPr lang="ru-RU" sz="2400" dirty="0" smtClean="0"/>
              <a:t> 7 </a:t>
            </a:r>
            <a:r>
              <a:rPr lang="ru-RU" sz="2400" dirty="0" err="1" smtClean="0"/>
              <a:t>січня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сотні</a:t>
            </a:r>
            <a:r>
              <a:rPr lang="ru-RU" sz="2400" dirty="0" smtClean="0"/>
              <a:t> людей почали </a:t>
            </a:r>
            <a:r>
              <a:rPr lang="ru-RU" sz="2400" dirty="0" err="1" smtClean="0"/>
              <a:t>стихійно</a:t>
            </a:r>
            <a:r>
              <a:rPr lang="ru-RU" sz="2400" dirty="0" smtClean="0"/>
              <a:t> </a:t>
            </a:r>
            <a:r>
              <a:rPr lang="ru-RU" sz="2400" dirty="0" err="1" smtClean="0"/>
              <a:t>збиратися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містах</a:t>
            </a:r>
            <a:r>
              <a:rPr lang="ru-RU" sz="2400" dirty="0" smtClean="0"/>
              <a:t> </a:t>
            </a:r>
            <a:r>
              <a:rPr lang="ru-RU" sz="2400" dirty="0" err="1" smtClean="0"/>
              <a:t>Франції</a:t>
            </a:r>
            <a:r>
              <a:rPr lang="ru-RU" sz="2400" dirty="0" smtClean="0"/>
              <a:t> для того,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висловити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підтримку</a:t>
            </a:r>
            <a:r>
              <a:rPr lang="ru-RU" sz="2400" dirty="0" smtClean="0"/>
              <a:t> </a:t>
            </a:r>
            <a:r>
              <a:rPr lang="ru-RU" sz="2400" dirty="0" err="1" smtClean="0"/>
              <a:t>сім'ям</a:t>
            </a:r>
            <a:r>
              <a:rPr lang="ru-RU" sz="2400" dirty="0" smtClean="0"/>
              <a:t> </a:t>
            </a:r>
            <a:r>
              <a:rPr lang="ru-RU" sz="2400" dirty="0" err="1" smtClean="0"/>
              <a:t>загиблих</a:t>
            </a:r>
            <a:r>
              <a:rPr lang="ru-RU" sz="2400" dirty="0" smtClean="0"/>
              <a:t> </a:t>
            </a:r>
            <a:r>
              <a:rPr lang="ru-RU" sz="2400" dirty="0" err="1" smtClean="0"/>
              <a:t>журналістів</a:t>
            </a:r>
            <a:r>
              <a:rPr lang="ru-RU" sz="2400" dirty="0" smtClean="0"/>
              <a:t>. Через </a:t>
            </a:r>
            <a:r>
              <a:rPr lang="ru-RU" sz="2400" dirty="0" err="1" smtClean="0"/>
              <a:t>деякий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нападу, у </a:t>
            </a:r>
            <a:r>
              <a:rPr lang="ru-RU" sz="2400" dirty="0" err="1" smtClean="0"/>
              <a:t>Твіттері</a:t>
            </a:r>
            <a:r>
              <a:rPr lang="ru-RU" sz="2400" dirty="0" smtClean="0"/>
              <a:t> </a:t>
            </a:r>
            <a:r>
              <a:rPr lang="ru-RU" sz="2400" dirty="0" err="1" smtClean="0"/>
              <a:t>з'явився</a:t>
            </a:r>
            <a:r>
              <a:rPr lang="ru-RU" sz="2400" dirty="0" smtClean="0"/>
              <a:t> </a:t>
            </a:r>
            <a:r>
              <a:rPr lang="ru-RU" sz="2400" dirty="0" err="1" smtClean="0"/>
              <a:t>хештег</a:t>
            </a:r>
            <a:r>
              <a:rPr lang="ru-RU" sz="2400" dirty="0" smtClean="0"/>
              <a:t> </a:t>
            </a:r>
            <a:r>
              <a:rPr lang="ru-RU" sz="2400" i="1" dirty="0" smtClean="0"/>
              <a:t>#</a:t>
            </a:r>
            <a:r>
              <a:rPr lang="en-US" sz="2400" i="1" dirty="0" err="1" smtClean="0"/>
              <a:t>jesuischarlie</a:t>
            </a:r>
            <a:r>
              <a:rPr lang="en-US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означає</a:t>
            </a:r>
            <a:r>
              <a:rPr lang="ru-RU" sz="2400" dirty="0" smtClean="0"/>
              <a:t> «</a:t>
            </a:r>
            <a:r>
              <a:rPr lang="ru-RU" sz="2400" dirty="0" err="1" smtClean="0"/>
              <a:t>Шарлі</a:t>
            </a:r>
            <a:r>
              <a:rPr lang="ru-RU" sz="2400" dirty="0" smtClean="0"/>
              <a:t> </a:t>
            </a:r>
            <a:r>
              <a:rPr lang="ru-RU" sz="2400" dirty="0" err="1" smtClean="0"/>
              <a:t>це</a:t>
            </a:r>
            <a:r>
              <a:rPr lang="ru-RU" sz="2400" dirty="0" smtClean="0"/>
              <a:t> я», на </a:t>
            </a:r>
            <a:r>
              <a:rPr lang="ru-RU" sz="2400" dirty="0" err="1" smtClean="0"/>
              <a:t>підтримку</a:t>
            </a:r>
            <a:r>
              <a:rPr lang="ru-RU" sz="2400" dirty="0" smtClean="0"/>
              <a:t> </a:t>
            </a:r>
            <a:r>
              <a:rPr lang="ru-RU" sz="2400" dirty="0" err="1" smtClean="0"/>
              <a:t>редакції</a:t>
            </a:r>
            <a:r>
              <a:rPr lang="ru-RU" sz="2400" dirty="0" smtClean="0"/>
              <a:t>. </a:t>
            </a:r>
            <a:r>
              <a:rPr lang="ru-RU" sz="2400" dirty="0" err="1" smtClean="0"/>
              <a:t>Багатотисячні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мітинги</a:t>
            </a:r>
            <a:r>
              <a:rPr lang="ru-RU" sz="2400" dirty="0" smtClean="0"/>
              <a:t> у знак протесту </a:t>
            </a:r>
            <a:r>
              <a:rPr lang="ru-RU" sz="2400" dirty="0" err="1" smtClean="0"/>
              <a:t>проти</a:t>
            </a:r>
            <a:r>
              <a:rPr lang="ru-RU" sz="2400" dirty="0" smtClean="0"/>
              <a:t> нападу </a:t>
            </a:r>
            <a:r>
              <a:rPr lang="ru-RU" sz="2400" dirty="0" err="1" smtClean="0"/>
              <a:t>терористів</a:t>
            </a:r>
            <a:r>
              <a:rPr lang="ru-RU" sz="2400" dirty="0" smtClean="0"/>
              <a:t> на </a:t>
            </a:r>
            <a:r>
              <a:rPr lang="ru-RU" sz="2400" dirty="0" err="1" smtClean="0"/>
              <a:t>редакцію</a:t>
            </a:r>
            <a:r>
              <a:rPr lang="ru-RU" sz="2400" dirty="0" smtClean="0"/>
              <a:t> </a:t>
            </a:r>
            <a:r>
              <a:rPr lang="ru-RU" sz="2400" dirty="0" err="1" smtClean="0"/>
              <a:t>стратегічного</a:t>
            </a:r>
            <a:r>
              <a:rPr lang="ru-RU" sz="2400" dirty="0" smtClean="0"/>
              <a:t> журналу </a:t>
            </a:r>
            <a:r>
              <a:rPr lang="en-US" sz="2400" dirty="0" smtClean="0"/>
              <a:t>Charlie </a:t>
            </a:r>
            <a:r>
              <a:rPr lang="en-US" sz="2400" dirty="0" err="1" smtClean="0"/>
              <a:t>Hebdo</a:t>
            </a:r>
            <a:r>
              <a:rPr lang="en-US" sz="2400" dirty="0" smtClean="0"/>
              <a:t> </a:t>
            </a:r>
            <a:r>
              <a:rPr lang="ru-RU" sz="2400" dirty="0" err="1" smtClean="0"/>
              <a:t>пройшли</a:t>
            </a:r>
            <a:r>
              <a:rPr lang="ru-RU" sz="2400" dirty="0" smtClean="0"/>
              <a:t> в 21 </a:t>
            </a:r>
            <a:r>
              <a:rPr lang="ru-RU" sz="2400" dirty="0" err="1" smtClean="0"/>
              <a:t>місті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Франції</a:t>
            </a:r>
            <a:r>
              <a:rPr lang="ru-RU" sz="2400" dirty="0" smtClean="0"/>
              <a:t>. </a:t>
            </a:r>
          </a:p>
          <a:p>
            <a:pPr algn="r"/>
            <a:r>
              <a:rPr lang="ru-RU" sz="2400" dirty="0" smtClean="0"/>
              <a:t>У </a:t>
            </a:r>
            <a:r>
              <a:rPr lang="ru-RU" sz="2400" dirty="0" err="1" smtClean="0"/>
              <a:t>французькому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Ла-Трамблад</a:t>
            </a:r>
            <a:r>
              <a:rPr lang="ru-RU" sz="2400" dirty="0" smtClean="0"/>
              <a:t> </a:t>
            </a:r>
            <a:r>
              <a:rPr lang="ru-RU" sz="2400" dirty="0" err="1" smtClean="0"/>
              <a:t>безіменну</a:t>
            </a:r>
            <a:r>
              <a:rPr lang="ru-RU" sz="2400" dirty="0" smtClean="0"/>
              <a:t> </a:t>
            </a:r>
            <a:r>
              <a:rPr lang="ru-RU" sz="2400" dirty="0" err="1" smtClean="0"/>
              <a:t>площу</a:t>
            </a:r>
            <a:r>
              <a:rPr lang="ru-RU" sz="2400" dirty="0" smtClean="0"/>
              <a:t> назвали "</a:t>
            </a:r>
            <a:r>
              <a:rPr lang="ru-RU" sz="2400" dirty="0" err="1" smtClean="0"/>
              <a:t>Площа</a:t>
            </a:r>
            <a:r>
              <a:rPr lang="ru-RU" sz="2400" dirty="0" smtClean="0"/>
              <a:t> </a:t>
            </a:r>
            <a:r>
              <a:rPr lang="ru-RU" sz="2400" dirty="0" err="1" smtClean="0"/>
              <a:t>Шарлі</a:t>
            </a:r>
            <a:r>
              <a:rPr lang="ru-RU" sz="2400" dirty="0" smtClean="0"/>
              <a:t> </a:t>
            </a:r>
            <a:r>
              <a:rPr lang="ru-RU" sz="2400" dirty="0" err="1" smtClean="0"/>
              <a:t>Ебдо</a:t>
            </a:r>
            <a:r>
              <a:rPr lang="ru-RU" sz="2400" dirty="0" smtClean="0"/>
              <a:t>"</a:t>
            </a:r>
            <a:endParaRPr lang="ru-RU" sz="2400" dirty="0"/>
          </a:p>
        </p:txBody>
      </p:sp>
      <p:pic>
        <p:nvPicPr>
          <p:cNvPr id="18434" name="Picture 2" descr="http://img.urfo.org/pict/arts1/52/23/5223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67250"/>
            <a:ext cx="2857500" cy="2190750"/>
          </a:xfrm>
          <a:prstGeom prst="rect">
            <a:avLst/>
          </a:prstGeom>
          <a:noFill/>
        </p:spPr>
      </p:pic>
      <p:pic>
        <p:nvPicPr>
          <p:cNvPr id="18436" name="Picture 4" descr="https://encrypted-tbn2.gstatic.com/images?q=tbn:ANd9GcS_plU36S97x22trFwEjlBka-N5Df5FG6oGlmo3G1ZyJUQ0-IB3a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0014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</TotalTime>
  <Words>160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2015-02-08T12:56:20Z</dcterms:created>
  <dcterms:modified xsi:type="dcterms:W3CDTF">2015-02-08T13:56:12Z</dcterms:modified>
</cp:coreProperties>
</file>