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Творчий шлях </a:t>
            </a:r>
            <a:r>
              <a:rPr lang="uk-UA" dirty="0" err="1" smtClean="0"/>
              <a:t>володимира</a:t>
            </a:r>
            <a:r>
              <a:rPr lang="uk-UA" dirty="0" smtClean="0"/>
              <a:t> </a:t>
            </a:r>
            <a:r>
              <a:rPr lang="uk-UA" dirty="0" err="1" smtClean="0"/>
              <a:t>св</a:t>
            </a:r>
            <a:r>
              <a:rPr lang="uk-UA" dirty="0" err="1" smtClean="0"/>
              <a:t>і</a:t>
            </a:r>
            <a:r>
              <a:rPr lang="uk-UA" dirty="0" err="1" smtClean="0"/>
              <a:t>дзинського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В. </a:t>
            </a:r>
            <a:r>
              <a:rPr lang="uk-UA" dirty="0" err="1" smtClean="0"/>
              <a:t>свідзинський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7239000" cy="8835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Перша </a:t>
            </a:r>
            <a:r>
              <a:rPr lang="ru-RU" dirty="0" err="1" smtClean="0"/>
              <a:t>збірка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 </a:t>
            </a:r>
            <a:r>
              <a:rPr lang="ru-RU" dirty="0" err="1" smtClean="0"/>
              <a:t>В.Свідзинського</a:t>
            </a:r>
            <a:r>
              <a:rPr lang="ru-RU" dirty="0" smtClean="0"/>
              <a:t> «</a:t>
            </a:r>
            <a:r>
              <a:rPr lang="ru-RU" dirty="0" err="1" smtClean="0"/>
              <a:t>Ліричні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» </a:t>
            </a:r>
            <a:r>
              <a:rPr lang="ru-RU" dirty="0" err="1" smtClean="0"/>
              <a:t>датована</a:t>
            </a:r>
            <a:r>
              <a:rPr lang="ru-RU" dirty="0" smtClean="0"/>
              <a:t> 1922 р. </a:t>
            </a:r>
            <a:endParaRPr lang="ru-RU" dirty="0"/>
          </a:p>
        </p:txBody>
      </p:sp>
      <p:pic>
        <p:nvPicPr>
          <p:cNvPr id="16386" name="Picture 2" descr="http://svitlytsia.crimea.ua/viewimg.php?f=images/articles/2012_10818.jpg&amp;hsize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71546"/>
            <a:ext cx="2657475" cy="4200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680068"/>
          </a:xfrm>
        </p:spPr>
        <p:txBody>
          <a:bodyPr/>
          <a:lstStyle/>
          <a:p>
            <a:pPr algn="ctr"/>
            <a:r>
              <a:rPr lang="uk-UA" dirty="0" smtClean="0"/>
              <a:t>В. </a:t>
            </a:r>
            <a:r>
              <a:rPr lang="uk-UA" dirty="0" err="1" smtClean="0"/>
              <a:t>свідзинський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14752"/>
            <a:ext cx="9144000" cy="314324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/>
              <a:t>       </a:t>
            </a:r>
          </a:p>
          <a:p>
            <a:pPr algn="ctr">
              <a:buNone/>
            </a:pPr>
            <a:r>
              <a:rPr lang="uk-UA" dirty="0" smtClean="0"/>
              <a:t> Як поет він сформувався якось потаємно писав небагато, друкувався ще менше. Натомість ретроспективно він постає у своїй творчості дуже вимогливим до себе, винятково стабільним і цілковито відчуженим від сучасного йому літературного побуту. Така позиція, проте, прирікала його на недоброзичливість критики, а це, в свою чергу, унеможливлювало вихід до читачів, бо критика в радянській літературі певною мірою перебирала функції цензури. Перший, як зазначає І.Дзюба, побачив у ній камерність, суто інтимну поезію та переробки народних пісень і загалом висловив невдоволення відірваністю </a:t>
            </a:r>
            <a:r>
              <a:rPr lang="uk-UA" dirty="0" err="1" smtClean="0"/>
              <a:t>автора-«мрійника</a:t>
            </a:r>
            <a:r>
              <a:rPr lang="uk-UA" dirty="0" smtClean="0"/>
              <a:t>» від громадського життя. Другий також відзначив вузькість тематики і відсутність громадянських мотивів, але водночас сказав прихильне слово про щирість цієї лірики.</a:t>
            </a:r>
            <a:endParaRPr lang="uk-UA" dirty="0"/>
          </a:p>
        </p:txBody>
      </p:sp>
      <p:pic>
        <p:nvPicPr>
          <p:cNvPr id="15362" name="Picture 2" descr="http://www.umoloda.kiev.ua/img/content/i12/1205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2114550" cy="2667000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uk/thumb/0/0c/%D0%A1%D0%B2%D1%96%D0%B4%D0%B7%D0%B8%D0%BD%D1%81%D1%8C%D0%BA%D0%B8%D0%B9_%D0%92.jpg/200px-%D0%A1%D0%B2%D1%96%D0%B4%D0%B7%D0%B8%D0%BD%D1%81%D1%8C%D0%BA%D0%B8%D0%B9_%D0%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0919" y="1071546"/>
            <a:ext cx="2104775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239000" cy="714380"/>
          </a:xfrm>
        </p:spPr>
        <p:txBody>
          <a:bodyPr/>
          <a:lstStyle/>
          <a:p>
            <a:pPr algn="ctr"/>
            <a:r>
              <a:rPr lang="uk-UA" dirty="0" smtClean="0"/>
              <a:t>В. </a:t>
            </a:r>
            <a:r>
              <a:rPr lang="uk-UA" dirty="0" err="1" smtClean="0"/>
              <a:t>свідзинський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7239000" cy="157161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dirty="0" smtClean="0"/>
              <a:t>Наступна книжка В.</a:t>
            </a:r>
            <a:r>
              <a:rPr lang="uk-UA" dirty="0" err="1" smtClean="0"/>
              <a:t>Свідзинського</a:t>
            </a:r>
            <a:r>
              <a:rPr lang="uk-UA" dirty="0" smtClean="0"/>
              <a:t> «Вересень», що вийшла 1927 року, дістала в пресі різко негативну оцінку. Відомий і авторитетний тоді критик Яків Савченко вважав В.</a:t>
            </a:r>
            <a:r>
              <a:rPr lang="uk-UA" dirty="0" err="1" smtClean="0"/>
              <a:t>Свідзинського</a:t>
            </a:r>
            <a:r>
              <a:rPr lang="uk-UA" dirty="0" smtClean="0"/>
              <a:t> поетом, який спізнився на багато років: «Я не хочу вгадувати, на скільки саме років запізнився прийти в літературу </a:t>
            </a:r>
            <a:r>
              <a:rPr lang="uk-UA" dirty="0" err="1" smtClean="0"/>
              <a:t>Свідзинський</a:t>
            </a:r>
            <a:r>
              <a:rPr lang="uk-UA" dirty="0" smtClean="0"/>
              <a:t>, але ясно, що його творчість, світовідчування й світогляд — цілковито поза нашою добою.»</a:t>
            </a:r>
            <a:endParaRPr lang="uk-UA" dirty="0"/>
          </a:p>
        </p:txBody>
      </p:sp>
      <p:pic>
        <p:nvPicPr>
          <p:cNvPr id="14338" name="Picture 2" descr="http://1576.ua/uploads/catalog/061944d27824ecf595f646368263e554855a30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2095500" cy="3067050"/>
          </a:xfrm>
          <a:prstGeom prst="rect">
            <a:avLst/>
          </a:prstGeom>
          <a:noFill/>
        </p:spPr>
      </p:pic>
      <p:pic>
        <p:nvPicPr>
          <p:cNvPr id="14340" name="Picture 4" descr="http://www.oridu.odessa.ua/7/2/pic/Savshe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7"/>
            <a:ext cx="200026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857256"/>
          </a:xfrm>
        </p:spPr>
        <p:txBody>
          <a:bodyPr/>
          <a:lstStyle/>
          <a:p>
            <a:pPr algn="ctr"/>
            <a:r>
              <a:rPr lang="uk-UA" dirty="0" smtClean="0"/>
              <a:t>В. </a:t>
            </a:r>
            <a:r>
              <a:rPr lang="uk-UA" dirty="0" err="1" smtClean="0"/>
              <a:t>свідзинський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14884"/>
            <a:ext cx="9144000" cy="214311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dirty="0" smtClean="0"/>
              <a:t>   Останнім публічним звітом поета перед сучасниками стала збірка 1940 р. «Поезії», видана у Львові стараннями Ю.Яновського і за його редакцією. Із віршів, які В.</a:t>
            </a:r>
            <a:r>
              <a:rPr lang="uk-UA" dirty="0" err="1" smtClean="0"/>
              <a:t>Свідзинський</a:t>
            </a:r>
            <a:r>
              <a:rPr lang="uk-UA" dirty="0" smtClean="0"/>
              <a:t> запропонував до збірки, 43 були повернені автору, десятки залишилися поза збіркою. Вірші поета, які не ввійшли до збірки «Поезії», а мали скласти наступну — «</a:t>
            </a:r>
            <a:r>
              <a:rPr lang="uk-UA" dirty="0" err="1" smtClean="0"/>
              <a:t>Медобір</a:t>
            </a:r>
            <a:r>
              <a:rPr lang="uk-UA" dirty="0" smtClean="0"/>
              <a:t>», були широко відомі харківським поетам. Проте у полум'ї війни згоріли майже всі рукописи поета. Жодної поезії 1941 року до нас не дійшло. Лише 96 поезій В.</a:t>
            </a:r>
            <a:r>
              <a:rPr lang="uk-UA" dirty="0" err="1" smtClean="0"/>
              <a:t>Свідзинського</a:t>
            </a:r>
            <a:r>
              <a:rPr lang="uk-UA" dirty="0" smtClean="0"/>
              <a:t> вивіз в еміграцію поет Олекса </a:t>
            </a:r>
            <a:r>
              <a:rPr lang="uk-UA" dirty="0" err="1" smtClean="0"/>
              <a:t>Веретенченко</a:t>
            </a:r>
            <a:r>
              <a:rPr lang="uk-UA" dirty="0" smtClean="0"/>
              <a:t>, які й видав з додатком інших віршів окремою збіркою під авторською назвою «</a:t>
            </a:r>
            <a:r>
              <a:rPr lang="uk-UA" dirty="0" err="1" smtClean="0"/>
              <a:t>Медобір</a:t>
            </a:r>
            <a:r>
              <a:rPr lang="uk-UA" dirty="0" smtClean="0"/>
              <a:t>» 1975 року. 1961 року видано збірочку вибраних поезій </a:t>
            </a:r>
            <a:r>
              <a:rPr lang="uk-UA" dirty="0" err="1" smtClean="0"/>
              <a:t>Свідзинського</a:t>
            </a:r>
            <a:r>
              <a:rPr lang="uk-UA" dirty="0" smtClean="0"/>
              <a:t> в </a:t>
            </a:r>
            <a:r>
              <a:rPr lang="uk-UA" dirty="0" err="1" smtClean="0"/>
              <a:t>Едмонтоні</a:t>
            </a:r>
            <a:r>
              <a:rPr lang="uk-UA" dirty="0" smtClean="0"/>
              <a:t> Яром Славутичем. Це внесок української еміграції у збереження спадщини поета, якого режим намагався ліквідувати в усіх розуміннях.</a:t>
            </a:r>
            <a:endParaRPr lang="uk-UA" dirty="0"/>
          </a:p>
        </p:txBody>
      </p:sp>
      <p:pic>
        <p:nvPicPr>
          <p:cNvPr id="13314" name="Picture 2" descr="http://elbook.in.ua/images/images.php?width=200&amp;height=200&amp;images=sv0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2286016" cy="3153126"/>
          </a:xfrm>
          <a:prstGeom prst="rect">
            <a:avLst/>
          </a:prstGeom>
          <a:noFill/>
        </p:spPr>
      </p:pic>
      <p:pic>
        <p:nvPicPr>
          <p:cNvPr id="13318" name="Picture 6" descr="http://diasporiana.org.ua/wp-content/uploads/books/1313/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071546"/>
            <a:ext cx="2214578" cy="3143272"/>
          </a:xfrm>
          <a:prstGeom prst="rect">
            <a:avLst/>
          </a:prstGeom>
          <a:noFill/>
        </p:spPr>
      </p:pic>
      <p:pic>
        <p:nvPicPr>
          <p:cNvPr id="13320" name="Picture 8" descr="http://ukrlife.org/main/evshan/25zuevsk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071546"/>
            <a:ext cx="2357454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714380"/>
          </a:xfrm>
        </p:spPr>
        <p:txBody>
          <a:bodyPr anchor="ctr"/>
          <a:lstStyle/>
          <a:p>
            <a:pPr algn="ctr"/>
            <a:r>
              <a:rPr lang="uk-UA" dirty="0" smtClean="0"/>
              <a:t>В. </a:t>
            </a:r>
            <a:r>
              <a:rPr lang="uk-UA" dirty="0" err="1" smtClean="0"/>
              <a:t>свідзинський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43380"/>
            <a:ext cx="9144000" cy="27146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</a:p>
          <a:p>
            <a:pPr algn="ctr">
              <a:buNone/>
            </a:pPr>
            <a:r>
              <a:rPr lang="uk-UA" dirty="0" smtClean="0"/>
              <a:t>Щоправда, і в Україні, всупереч усьому, таки з'являється видання творів В.</a:t>
            </a:r>
            <a:r>
              <a:rPr lang="uk-UA" dirty="0" err="1" smtClean="0"/>
              <a:t>Свідзинського</a:t>
            </a:r>
            <a:r>
              <a:rPr lang="uk-UA" dirty="0" smtClean="0"/>
              <a:t>. Так, видавництво «Радянський письменник» 1986 року здійснило видання «Поезії» В </a:t>
            </a:r>
            <a:r>
              <a:rPr lang="uk-UA" dirty="0" err="1" smtClean="0"/>
              <a:t>Свідзинського</a:t>
            </a:r>
            <a:r>
              <a:rPr lang="uk-UA" dirty="0" smtClean="0"/>
              <a:t>. Бракувало лише першої збірки «Ліричні поезії» (1922 р.). Тривалі пошуки поетичної книжки були безрезультатними. Коли видання 1986 року було вже у верстці, вдалося натрапити на слід одного-єдиного примірника «Ліричних поезій» В.</a:t>
            </a:r>
            <a:r>
              <a:rPr lang="uk-UA" dirty="0" err="1" smtClean="0"/>
              <a:t>Свідзинського</a:t>
            </a:r>
            <a:r>
              <a:rPr lang="uk-UA" dirty="0" smtClean="0"/>
              <a:t>. власником збірки був харківський письменник Андрій Чернишов. Проте настійні благання упорядника В.Яременка і обіцянка редакції компенсувати передачу примірника виданням якогось твору А.Чернишова не вмовили (з якихось невідомих причин) власника надати збірку для вміщення її у виданні «Бібліотека поета». Але два вірші </a:t>
            </a:r>
            <a:r>
              <a:rPr lang="uk-UA" dirty="0" err="1" smtClean="0"/>
              <a:t>Свідзинського</a:t>
            </a:r>
            <a:r>
              <a:rPr lang="uk-UA" dirty="0" smtClean="0"/>
              <a:t>, «Вітер» і «Темна», Чернишов все ж таки надіслав. Ними і була представлена у виданні 1986 р. перша збірка поета.</a:t>
            </a:r>
            <a:endParaRPr lang="uk-UA" dirty="0"/>
          </a:p>
        </p:txBody>
      </p:sp>
      <p:pic>
        <p:nvPicPr>
          <p:cNvPr id="18434" name="Picture 2" descr="http://upload.wikimedia.org/wikipedia/ru/thumb/5/57/Yaremenko_VS.jpg/200px-Yaremenko_V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2143140" cy="3171826"/>
          </a:xfrm>
          <a:prstGeom prst="rect">
            <a:avLst/>
          </a:prstGeom>
          <a:noFill/>
        </p:spPr>
      </p:pic>
      <p:pic>
        <p:nvPicPr>
          <p:cNvPr id="18438" name="Picture 6" descr="http://litakcent.com/wp-content/uploads/2011/04/Svidzinskij_obk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000108"/>
            <a:ext cx="2143140" cy="3013791"/>
          </a:xfrm>
          <a:prstGeom prst="rect">
            <a:avLst/>
          </a:prstGeom>
          <a:noFill/>
        </p:spPr>
      </p:pic>
      <p:pic>
        <p:nvPicPr>
          <p:cNvPr id="18440" name="Picture 8" descr="http://krytyka.com/cms/upload/book_covers/2004_Svidzinskyi_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000108"/>
            <a:ext cx="1928826" cy="3040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71438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В. </a:t>
            </a:r>
            <a:r>
              <a:rPr lang="uk-UA" dirty="0" err="1" smtClean="0"/>
              <a:t>свідзинський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43446"/>
            <a:ext cx="9144000" cy="207170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Свій архів А. Ф. Чернишов заповів музею М.Коцюбинського у Чернігові. Директор музею Ю. Р. Коцюбинський особисто перевіз архів покійного до Чернігова. Наукові співробітники відібрали матеріали, що відповідали тематиці і профілю музею, а решту відправили до Харкова. Серед залишених у музеї матеріалів і знайшовся примірник «Ліричних поезії» В.</a:t>
            </a:r>
            <a:r>
              <a:rPr lang="uk-UA" dirty="0" err="1" smtClean="0"/>
              <a:t>Свідзинського</a:t>
            </a:r>
            <a:r>
              <a:rPr lang="uk-UA" dirty="0" smtClean="0"/>
              <a:t>. повний текст цієї збірки було надруковано в журналі «Дніпро» за 1996 рік. Єдину рецензію на це видання написав у Києві Леонід </a:t>
            </a:r>
            <a:r>
              <a:rPr lang="uk-UA" dirty="0" err="1" smtClean="0"/>
              <a:t>Череватенко</a:t>
            </a:r>
            <a:r>
              <a:rPr lang="uk-UA" dirty="0" smtClean="0"/>
              <a:t> і надрукував її у журналі «Україна».</a:t>
            </a:r>
            <a:endParaRPr lang="uk-UA" dirty="0"/>
          </a:p>
        </p:txBody>
      </p:sp>
      <p:pic>
        <p:nvPicPr>
          <p:cNvPr id="19458" name="Picture 2" descr="http://upload.wikimedia.org/wikipedia/uk/8/8b/%D0%9A%D0%BE%D1%86%D1%8E%D0%B1%D0%B8%D0%BD%D1%81%D1%8C%D0%BA%D0%B8%D0%B9_%D0%AE%D1%80%D1%96%D0%B9_%D0%9C%D0%B8%D1%85%D0%B0%D0%B9%D0%BB%D0%BE%D0%B2%D0%B8%D1%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2214578" cy="3500462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uk/thumb/0/0c/Ukraina_zbirnyk.jpg/220px-Ukraina_zbirny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857232"/>
            <a:ext cx="2357454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29198"/>
            <a:ext cx="9144000" cy="192880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err="1" smtClean="0"/>
              <a:t>Сучасність</a:t>
            </a:r>
            <a:r>
              <a:rPr lang="ru-RU" dirty="0" smtClean="0"/>
              <a:t> уже почала </a:t>
            </a:r>
            <a:r>
              <a:rPr lang="ru-RU" dirty="0" err="1" smtClean="0"/>
              <a:t>виявляти</a:t>
            </a:r>
            <a:r>
              <a:rPr lang="ru-RU" dirty="0" smtClean="0"/>
              <a:t> </a:t>
            </a:r>
            <a:r>
              <a:rPr lang="ru-RU" dirty="0" err="1" smtClean="0"/>
              <a:t>чималий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 до </a:t>
            </a:r>
            <a:r>
              <a:rPr lang="ru-RU" dirty="0" err="1" smtClean="0"/>
              <a:t>Свідзинського</a:t>
            </a:r>
            <a:r>
              <a:rPr lang="ru-RU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сподіватися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посяде</a:t>
            </a:r>
            <a:r>
              <a:rPr lang="ru-RU" dirty="0" smtClean="0"/>
              <a:t> </a:t>
            </a:r>
            <a:r>
              <a:rPr lang="ru-RU" dirty="0" err="1" smtClean="0"/>
              <a:t>належне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ряду </a:t>
            </a:r>
            <a:r>
              <a:rPr lang="ru-RU" dirty="0" err="1" smtClean="0"/>
              <a:t>видатних</a:t>
            </a:r>
            <a:r>
              <a:rPr lang="ru-RU" dirty="0" smtClean="0"/>
              <a:t> </a:t>
            </a:r>
            <a:r>
              <a:rPr lang="ru-RU" dirty="0" err="1" smtClean="0"/>
              <a:t>письменників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ХХ ст.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перші</a:t>
            </a:r>
            <a:r>
              <a:rPr lang="ru-RU" dirty="0" smtClean="0"/>
              <a:t> кроки </a:t>
            </a:r>
            <a:r>
              <a:rPr lang="ru-RU" dirty="0" err="1" smtClean="0"/>
              <a:t>зроблено</a:t>
            </a:r>
            <a:r>
              <a:rPr lang="ru-RU" dirty="0" smtClean="0"/>
              <a:t>: журналом «</a:t>
            </a:r>
            <a:r>
              <a:rPr lang="ru-RU" dirty="0" err="1" smtClean="0"/>
              <a:t>Київ</a:t>
            </a:r>
            <a:r>
              <a:rPr lang="ru-RU" dirty="0" smtClean="0"/>
              <a:t>», </a:t>
            </a:r>
            <a:r>
              <a:rPr lang="ru-RU" dirty="0" err="1" smtClean="0"/>
              <a:t>Лігою</a:t>
            </a:r>
            <a:r>
              <a:rPr lang="ru-RU" dirty="0" smtClean="0"/>
              <a:t> </a:t>
            </a:r>
            <a:r>
              <a:rPr lang="ru-RU" dirty="0" err="1" smtClean="0"/>
              <a:t>меценатів</a:t>
            </a:r>
            <a:r>
              <a:rPr lang="ru-RU" dirty="0" smtClean="0"/>
              <a:t> та </a:t>
            </a:r>
            <a:r>
              <a:rPr lang="ru-RU" dirty="0" err="1" smtClean="0"/>
              <a:t>видавництвом</a:t>
            </a:r>
            <a:r>
              <a:rPr lang="ru-RU" dirty="0" smtClean="0"/>
              <a:t> «</a:t>
            </a:r>
            <a:r>
              <a:rPr lang="ru-RU" dirty="0" err="1" smtClean="0"/>
              <a:t>Дніпро</a:t>
            </a:r>
            <a:r>
              <a:rPr lang="ru-RU" dirty="0" smtClean="0"/>
              <a:t>» 2000 року </a:t>
            </a:r>
            <a:r>
              <a:rPr lang="ru-RU" dirty="0" err="1" smtClean="0"/>
              <a:t>засновано</a:t>
            </a:r>
            <a:r>
              <a:rPr lang="ru-RU" dirty="0" smtClean="0"/>
              <a:t> </a:t>
            </a:r>
            <a:r>
              <a:rPr lang="ru-RU" dirty="0" err="1" smtClean="0"/>
              <a:t>Всеукраїнську</a:t>
            </a:r>
            <a:r>
              <a:rPr lang="ru-RU" dirty="0" smtClean="0"/>
              <a:t> </a:t>
            </a:r>
            <a:r>
              <a:rPr lang="ru-RU" dirty="0" err="1" smtClean="0"/>
              <a:t>літературну</a:t>
            </a:r>
            <a:r>
              <a:rPr lang="ru-RU" dirty="0" smtClean="0"/>
              <a:t> </a:t>
            </a:r>
            <a:r>
              <a:rPr lang="ru-RU" dirty="0" err="1" smtClean="0"/>
              <a:t>премію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 </a:t>
            </a:r>
            <a:r>
              <a:rPr lang="ru-RU" dirty="0" err="1" smtClean="0"/>
              <a:t>Свідзинського</a:t>
            </a:r>
            <a:r>
              <a:rPr lang="ru-RU" dirty="0" smtClean="0"/>
              <a:t>, </a:t>
            </a:r>
            <a:r>
              <a:rPr lang="ru-RU" dirty="0" err="1" smtClean="0"/>
              <a:t>видані</a:t>
            </a:r>
            <a:r>
              <a:rPr lang="ru-RU" dirty="0" smtClean="0"/>
              <a:t> </a:t>
            </a:r>
            <a:r>
              <a:rPr lang="ru-RU" dirty="0" err="1" smtClean="0"/>
              <a:t>восени</a:t>
            </a:r>
            <a:r>
              <a:rPr lang="ru-RU" dirty="0" smtClean="0"/>
              <a:t> 2004 року «Твори: у </a:t>
            </a:r>
            <a:r>
              <a:rPr lang="ru-RU" dirty="0" err="1" smtClean="0"/>
              <a:t>двох</a:t>
            </a:r>
            <a:r>
              <a:rPr lang="ru-RU" dirty="0" smtClean="0"/>
              <a:t> томах»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встигли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перше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номінації</a:t>
            </a:r>
            <a:r>
              <a:rPr lang="ru-RU" dirty="0" smtClean="0"/>
              <a:t> «</a:t>
            </a:r>
            <a:r>
              <a:rPr lang="ru-RU" dirty="0" err="1" smtClean="0"/>
              <a:t>Хрестоматія</a:t>
            </a:r>
            <a:r>
              <a:rPr lang="ru-RU" dirty="0" smtClean="0"/>
              <a:t>. </a:t>
            </a:r>
            <a:r>
              <a:rPr lang="ru-RU" dirty="0" err="1" smtClean="0"/>
              <a:t>Українська</a:t>
            </a:r>
            <a:r>
              <a:rPr lang="ru-RU" dirty="0" smtClean="0"/>
              <a:t> та </a:t>
            </a:r>
            <a:r>
              <a:rPr lang="ru-RU" dirty="0" err="1" smtClean="0"/>
              <a:t>зарубіжна</a:t>
            </a:r>
            <a:r>
              <a:rPr lang="ru-RU" dirty="0" smtClean="0"/>
              <a:t> </a:t>
            </a:r>
            <a:r>
              <a:rPr lang="ru-RU" dirty="0" err="1" smtClean="0"/>
              <a:t>художня</a:t>
            </a:r>
            <a:r>
              <a:rPr lang="ru-RU" dirty="0" smtClean="0"/>
              <a:t> </a:t>
            </a:r>
            <a:r>
              <a:rPr lang="ru-RU" dirty="0" err="1" smtClean="0"/>
              <a:t>класика</a:t>
            </a:r>
            <a:r>
              <a:rPr lang="ru-RU" dirty="0" smtClean="0"/>
              <a:t>» </a:t>
            </a:r>
            <a:r>
              <a:rPr lang="ru-RU" dirty="0" err="1" smtClean="0"/>
              <a:t>Всеукраїнського</a:t>
            </a:r>
            <a:r>
              <a:rPr lang="ru-RU" dirty="0" smtClean="0"/>
              <a:t> рейтингу «Книжка року 2004»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Лідерів</a:t>
            </a:r>
            <a:r>
              <a:rPr lang="ru-RU" dirty="0" smtClean="0"/>
              <a:t> </a:t>
            </a:r>
            <a:r>
              <a:rPr lang="ru-RU" dirty="0" err="1" smtClean="0"/>
              <a:t>осені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 descr="http://krytyka.com/cms/upload/bildergalerie/Svidzinsk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2952750" cy="4267200"/>
          </a:xfrm>
          <a:prstGeom prst="rect">
            <a:avLst/>
          </a:prstGeom>
          <a:noFill/>
        </p:spPr>
      </p:pic>
      <p:pic>
        <p:nvPicPr>
          <p:cNvPr id="20484" name="Picture 4" descr="http://upload.wikimedia.org/wikipedia/commons/thumb/5/58/Ukraina_(magazine_Kyiv_1907).png/220px-Ukraina_(magazine_Kyiv_190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52"/>
            <a:ext cx="2786082" cy="4470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</TotalTime>
  <Words>366</Words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Творчий шлях володимира свідзинського </vt:lpstr>
      <vt:lpstr>В. свідзинський</vt:lpstr>
      <vt:lpstr>В. свідзинський</vt:lpstr>
      <vt:lpstr>В. свідзинський</vt:lpstr>
      <vt:lpstr>В. свідзинський</vt:lpstr>
      <vt:lpstr>В. свідзинський</vt:lpstr>
      <vt:lpstr>В. свідзинський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Творчий шлях володимира свідзинського </dc:title>
  <dc:creator>ADMIN</dc:creator>
  <cp:lastModifiedBy>ADMIN</cp:lastModifiedBy>
  <cp:revision>5</cp:revision>
  <dcterms:created xsi:type="dcterms:W3CDTF">2013-09-26T14:22:46Z</dcterms:created>
  <dcterms:modified xsi:type="dcterms:W3CDTF">2013-09-26T15:13:00Z</dcterms:modified>
</cp:coreProperties>
</file>