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A0881B-203D-4B89-8204-F0670A059473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8461FE-B791-443C-8843-F2FB9C888D32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Валовий внутрішній продукт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1800" dirty="0" smtClean="0"/>
              <a:t>Корєшкова А.В. 11-М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Валовий внутрішній </a:t>
            </a:r>
            <a:r>
              <a:rPr lang="uk-UA" dirty="0" smtClean="0"/>
              <a:t>продукт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ВВП </a:t>
            </a:r>
            <a:r>
              <a:rPr lang="uk-UA" dirty="0" smtClean="0"/>
              <a:t>– сукупна ринкова вартість кінцевих товарів і послуг , створених на території країни за певний період.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643182"/>
            <a:ext cx="3028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Кінцеві й проміжні товари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Кінцеві</a:t>
            </a:r>
            <a:r>
              <a:rPr lang="uk-UA" dirty="0" smtClean="0"/>
              <a:t> – у вартість яких вже включені ціни проміжних товарів, призначені для кінцевого споживання. </a:t>
            </a:r>
          </a:p>
          <a:p>
            <a:r>
              <a:rPr lang="uk-UA" b="1" dirty="0" smtClean="0"/>
              <a:t>Проміжні</a:t>
            </a:r>
            <a:r>
              <a:rPr lang="uk-UA" dirty="0" smtClean="0"/>
              <a:t> – виготовляються для подальшого використання в процесі виробництва.</a:t>
            </a:r>
          </a:p>
          <a:p>
            <a:endParaRPr lang="uk-UA" dirty="0" smtClean="0"/>
          </a:p>
          <a:p>
            <a:r>
              <a:rPr lang="uk-UA" dirty="0" smtClean="0"/>
              <a:t>ВВП = ВНП – СФД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ВНП – валовий національний продукт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СФД – сальдо факторних доходів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Підрахунок ВВП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Не враховуються:</a:t>
            </a:r>
          </a:p>
          <a:p>
            <a:r>
              <a:rPr lang="uk-UA" dirty="0" smtClean="0"/>
              <a:t>Робота на себе, хатні послуги;</a:t>
            </a:r>
          </a:p>
          <a:p>
            <a:r>
              <a:rPr lang="uk-UA" dirty="0" smtClean="0"/>
              <a:t>Непродуктивні операції;</a:t>
            </a:r>
          </a:p>
          <a:p>
            <a:r>
              <a:rPr lang="uk-UA" dirty="0" smtClean="0"/>
              <a:t>Перепродаж товарів який веде лише до повторного рахунку.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6744" y="2071678"/>
            <a:ext cx="457203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Склад ВВП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86238" cy="4937760"/>
          </a:xfrm>
        </p:spPr>
        <p:txBody>
          <a:bodyPr/>
          <a:lstStyle/>
          <a:p>
            <a:r>
              <a:rPr lang="uk-UA" dirty="0" smtClean="0"/>
              <a:t>Особисті споживчі витрати;</a:t>
            </a:r>
          </a:p>
          <a:p>
            <a:r>
              <a:rPr lang="uk-UA" dirty="0" smtClean="0"/>
              <a:t>Валові приватні внутрішні інвестиції;</a:t>
            </a:r>
          </a:p>
          <a:p>
            <a:r>
              <a:rPr lang="uk-UA" dirty="0" smtClean="0"/>
              <a:t>Державні закупівлі товарів і послуг;</a:t>
            </a:r>
          </a:p>
          <a:p>
            <a:r>
              <a:rPr lang="uk-UA" dirty="0" smtClean="0"/>
              <a:t>Чистий експорт.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7" y="1285861"/>
            <a:ext cx="4225547" cy="421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ЧВП, НД, ОД, РД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Чистий внутрішній продукт (ЧВП) – валовий внутрішній продукт за винятком амортизаційних відрахувань: </a:t>
            </a:r>
            <a:r>
              <a:rPr lang="uk-UA" dirty="0" smtClean="0"/>
              <a:t> </a:t>
            </a:r>
            <a:r>
              <a:rPr lang="uk-UA" dirty="0" smtClean="0"/>
              <a:t> ЧВП = ВВП – А</a:t>
            </a:r>
          </a:p>
          <a:p>
            <a:r>
              <a:rPr lang="uk-UA" dirty="0" smtClean="0"/>
              <a:t>Національний дохід (НД) – сума факторних доходів усіх верств суспільства: НД = ЧВП –Т</a:t>
            </a:r>
          </a:p>
          <a:p>
            <a:r>
              <a:rPr lang="uk-UA" dirty="0" smtClean="0"/>
              <a:t>Особистий дохід (ОД) – отриманий дохід: ОД = НД – податки на прибуток корпорацій – нерозподілений прибуток корпорацій – відрахування за соц. страхування + трансферні платежі</a:t>
            </a:r>
          </a:p>
          <a:p>
            <a:r>
              <a:rPr lang="uk-UA" dirty="0" smtClean="0"/>
              <a:t>Дохід у розпорядженні (РД) – перебуває в розпорядженні населення: РД = ОД – податки на особистий дохід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Рівень ВВП в світі (на душу населення)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13242"/>
            <a:ext cx="8229600" cy="374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Трек">
      <a:dk1>
        <a:sysClr val="windowText" lastClr="000000"/>
      </a:dk1>
      <a:lt1>
        <a:sysClr val="window" lastClr="F4F4F4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</TotalTime>
  <Words>224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Начальная</vt:lpstr>
      <vt:lpstr>Валовий внутрішній продукт</vt:lpstr>
      <vt:lpstr>Валовий внутрішній продукт</vt:lpstr>
      <vt:lpstr>Кінцеві й проміжні товари</vt:lpstr>
      <vt:lpstr>Підрахунок ВВП</vt:lpstr>
      <vt:lpstr>Склад ВВП</vt:lpstr>
      <vt:lpstr>ЧВП, НД, ОД, РД</vt:lpstr>
      <vt:lpstr>Рівень ВВП в світі (на душу населення)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Валовий внутрішній продукт</dc:title>
  <dc:creator>www.PHILka.RU</dc:creator>
  <cp:lastModifiedBy>www.PHILka.RU</cp:lastModifiedBy>
  <cp:revision>2</cp:revision>
  <dcterms:created xsi:type="dcterms:W3CDTF">2014-03-19T20:12:13Z</dcterms:created>
  <dcterms:modified xsi:type="dcterms:W3CDTF">2014-03-19T20:32:03Z</dcterms:modified>
</cp:coreProperties>
</file>