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645024"/>
            <a:ext cx="4013200" cy="110362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Підготувала: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Учениця 11-А класу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Климченко</a:t>
            </a:r>
            <a:r>
              <a:rPr lang="uk-UA" dirty="0" smtClean="0">
                <a:solidFill>
                  <a:schemeClr val="tx1"/>
                </a:solidFill>
              </a:rPr>
              <a:t> Аліна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36912"/>
            <a:ext cx="4013200" cy="599440"/>
          </a:xfrm>
        </p:spPr>
        <p:txBody>
          <a:bodyPr>
            <a:noAutofit/>
          </a:bodyPr>
          <a:lstStyle/>
          <a:p>
            <a:r>
              <a:rPr lang="uk-UA" sz="2400" dirty="0" smtClean="0"/>
              <a:t>Механізоване відділення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7758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582341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/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Фронтальний вогонь ведеться перпендикулярно до фронту цілі. Він найбільш ефективний при обстрілі глибоко ешелонованої цілі і менш результативний при стрільбі по розосередженій цілі, наприклад що наступає.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 Фланговий вогонь-вогонь, спрямований у фланг цілі, він, як правило, найбільш часто використовується при стрільбі автоматичної зброї (особливо кулеметів) по цепу піхоти противника, що наступає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Перехресний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вогонь - це вогонь, що ведеться по одній цілі з двох і більше напрямків. Він може об’єднати будь-які види вогню: фронтальний і фланговий, фронтальний і косоприцільний. Перехресний - найбільш діючий вогонь, особливо при раптовому його застосуванні, він може зробити сильний психологічний вплив і нанести противнику великі втрати.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60406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МЕХАНІЗОВАНЕ ВІДДІЛЕННЯ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9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0406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МЕХАНІЗОВАНЕ ВІДДІЛЕННЯ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59340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/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Косоприцільний вогонь ведеться під гострим кутом до фронту цілі. Під косим напрямком вогню стосовно фронту цілі зменшуються видимі проміжки між солдатами цепу, що наступає і ураженість цепу стає більшою.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 Кинджальний вогонь ведеться з кулемету або автомату, відкривається він з малих дистанцій раптово в одному визначеному напрямку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Добре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організована і безупинно керована система вогню — застава успішних дій відділення в обороні.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1113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0406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МЕХАНІЗОВАНЕ ВІДДІЛЕННЯ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1340768"/>
            <a:ext cx="42195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1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0406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МЕХАНІЗОВАНЕ ВІДДІЛЕННЯ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72816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Бій вимагає від воїна волі, зухвалих, впевнених і ініціативних дій, знання озброєння і техніки, непохитної стійкості в обороні і рішучості в досягненні успіху. Володіючи цими якостями, воїн здатний здобути перемогу над сильним і хитрим противником у складній бойовій обстановці.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Успішне виконання бойової задачі значним чином залежить від уміння командира управляти відділенням в бою. Роль командира відділення в бою визначається тим, що він, знаходячись безпосередньо на позиції відділення, робить особистий вплив на своїх підлеглих. Його впевнені і умілі дії викликають у підлеглих віру в командира та в успішне виконання бойового завдання.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85293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2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3.97872E-6 L 1.11111E-6 -0.0721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ВСТУП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Оборона — вид бою, що застосовується з метою відбиття наступу сил противника, що переважають, нанесення йому значних втрат, утримання займаних позицій і створення умов для переходу в рішучий наступ. Оборона повинна бути завзятою й активною, здатною протистояти зброї масового ураження, масованим атакам піхоти і танків, ударам авіації і вогню артилерії противника. Вона повинна бути нездоланною.</a:t>
            </a:r>
          </a:p>
          <a:p>
            <a:pPr indent="457200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оборони — завдати противнику значні втрати і утримати займану позицію. Це може бути досягнуто, якщо кожен солдат буде завзято утримувати свою вогневу позицію під будь-яким вогнем противника, якщо він буде вміло, холоднокровно використовувати свою зброю, а якщо противнику вдасться ввірватися на позицію, то рішуче знищити його в рукопашній сутичці.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6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0406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МЕХАНІЗОВАНЕ ВІДДІЛЕННЯ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556792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/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Механізоване відділення – найменший тактичний підрозділ, який організаційно входить до складу механізованого взводу і бойові завдання, як правило, виконує в його складі. Командує відділенням – командир відділення. На озброєнні відділення можуть бути БМП, БТР, або воно може перевозитися на автомобілі.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uk-UA" dirty="0"/>
          </a:p>
        </p:txBody>
      </p:sp>
      <p:pic>
        <p:nvPicPr>
          <p:cNvPr id="1026" name="Picture 2" descr="D:\80 GB\Disk 1\МОЯ ПАПКА\Рефераты\Презинтації\BMP-2_N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65612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80 GB\Disk 1\МОЯ ПАПКА\Рефераты\Презинтації\6725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500500"/>
            <a:ext cx="4165906" cy="2862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04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628800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/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Під час ведення оборонного бою відділенню може додаватись РПГ-18, як додатковий ПТ засіб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собового складу у відділенні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9 чоловік; автоматів АК-74 –5 шт.; кулемет РПК-74 – 2 шт.; гранатомет РПГ-7 – 1 шт.; пістолет АПС – 1шт.; СВД – 1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БМП або БТР – 1 шт.</a:t>
            </a:r>
          </a:p>
          <a:p>
            <a:pPr indent="457200"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Водій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БТР озброєний тільки АК-74.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60406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МЕХАНІЗОВАНЕ ВІДДІЛЕННЯ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80 GB\Disk 1\МОЯ ПАПКА\Рефераты\Презинтації\RPG-18_weap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27093"/>
            <a:ext cx="4037758" cy="15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650481"/>
            <a:ext cx="4208662" cy="152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06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72816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Механізоване відділення в обороні, як правило, розташовується в опорному пункті взводу, займаючи своє місце в центрі, на правому або на лівому фланзі. Проміжок між відділеннями може бути до 50 м.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 Відділення обороняє ділянку місцевості (траншеї) або окоп, який називається позицією. Вона може бути до 100 м по фронту і повинна мати криволінійне або ламане зображення. Загальна довжина окопу на відділення складає в цьому випадку 120-130 м. Прямолінійна ділянка окопу називається фасом. Його довжина може досягати 15-20 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60406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МЕХАНІЗОВАНЕ ВІДДІЛЕННЯ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0406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МЕХАНІЗОВАНЕ ВІДДІЛЕННЯ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00808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На позиції відділення автоматники (стрільці), кулеметник і гранатометник розташовуються потай від противника з інтервалами до 15 м. Командир відділення на позиції звичайно знаходиться в такому місці, звідки зручніше управляти відділенням, спостерігати за місцевістю і за сигналами командира взводу. Як правило, він розташовується по центру позиції, поряд з ним знаходяться кулеметник і гранатометник.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0212"/>
            <a:ext cx="381729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68907"/>
            <a:ext cx="4032448" cy="2372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18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0406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МЕХАНІЗОВАНЕ ВІДДІЛЕННЯ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6792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/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позиції відділення обладнуються основні та запасні вогневі позиції для БМП (БТР), кулемета, гранатомета і приданих вогневих засобів. Вони повинні мати добрі сектори обстрілу і по можливості скриті шляхи підходу і висування.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 За призначенням вогневі позиції поділяються на: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для виконання основних вогневих задач;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тимчасові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для виконання окремих приватних задач;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запасні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на випадок необхідності здійснення маневру або змушеного залишення основної позиції;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несправжні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для введення противника в оману.</a:t>
            </a:r>
          </a:p>
        </p:txBody>
      </p:sp>
    </p:spTree>
    <p:extLst>
      <p:ext uri="{BB962C8B-B14F-4D97-AF65-F5344CB8AC3E}">
        <p14:creationId xmlns:p14="http://schemas.microsoft.com/office/powerpoint/2010/main" val="311743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0406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МЕХАНІЗОВАНЕ ВІДДІЛЕННЯ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1737" y="1700808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/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БМП (БТР), яка має могутнє озброєння та броньовий захист, є основою оборони позиції відділення. Її вогнева позиція може обладнуватися в центрі позиції, на фланзі або позаду позиції на віддалі до 50 м. БМП без десанту в обороні може виділятися для дій у вогневій засаді; як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кочуючий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вогневий засіб і у складі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броне групи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батальйону (роти). Вогонь БМП (БТР) повинен забезпечувати прикриття позиції відділення.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 Для БМП (БТР) готується одна (дві) запасні позиції. Вона вибирається, як правило, в місці, яке забезпечує її скрите розташування, з таким розрахунком, щоб можна було вести спостереження за противником і вести вогонь на граничну відстань, прикрити вогнем особовий склад відділення під час інженерного обладнання позиції, забезпечити кругову оборону, можливість ведення зосередженого вогню, а також скриті шляхи для маневру з одної вогневої позиції на іншу.</a:t>
            </a:r>
          </a:p>
        </p:txBody>
      </p:sp>
    </p:spTree>
    <p:extLst>
      <p:ext uri="{BB962C8B-B14F-4D97-AF65-F5344CB8AC3E}">
        <p14:creationId xmlns:p14="http://schemas.microsoft.com/office/powerpoint/2010/main" val="274544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0406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МЕХАНІЗОВАНЕ ВІДДІЛЕННЯ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5417" y="1556792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При створенні оборони командир відділення повинен так організувати систему вогню, щоб вона забезпечувала ведення кругової оборони, а при використанні захисних і властивостей місцевості, що маскують, а також й інженерних споруджень підвищувала живучість вогневих засобів відділення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Ураження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цілей механізоване відділення здійснює вогнем окремих вогневих засобів або зосередженим вогнем. Вогонь по напрямку може бути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7200"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фронтальним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(спрямованим до фронту цілі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фланговим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(спрямованим у фланг цілі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перехресним ( що ведеться з двох і більше напрямків по одній цілі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косоприцільним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кинджальним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020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43</TotalTime>
  <Words>683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BlackTie</vt:lpstr>
      <vt:lpstr>Механізоване відділення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Механізоване відділення</dc:title>
  <dc:creator>Алина</dc:creator>
  <cp:lastModifiedBy>Сергей</cp:lastModifiedBy>
  <cp:revision>6</cp:revision>
  <dcterms:created xsi:type="dcterms:W3CDTF">2013-10-16T16:37:31Z</dcterms:created>
  <dcterms:modified xsi:type="dcterms:W3CDTF">2013-10-16T17:31:24Z</dcterms:modified>
</cp:coreProperties>
</file>