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60" r:id="rId9"/>
    <p:sldId id="265" r:id="rId10"/>
    <p:sldId id="264" r:id="rId11"/>
    <p:sldId id="267" r:id="rId12"/>
    <p:sldId id="268" r:id="rId13"/>
    <p:sldId id="269" r:id="rId14"/>
    <p:sldId id="270" r:id="rId15"/>
    <p:sldId id="272" r:id="rId16"/>
    <p:sldId id="271" r:id="rId17"/>
    <p:sldId id="259" r:id="rId18"/>
    <p:sldId id="258" r:id="rId19"/>
    <p:sldId id="273" r:id="rId20"/>
    <p:sldId id="290" r:id="rId21"/>
    <p:sldId id="291" r:id="rId22"/>
    <p:sldId id="280" r:id="rId23"/>
    <p:sldId id="286" r:id="rId24"/>
    <p:sldId id="281" r:id="rId25"/>
    <p:sldId id="293" r:id="rId26"/>
    <p:sldId id="285" r:id="rId27"/>
    <p:sldId id="283" r:id="rId28"/>
    <p:sldId id="288" r:id="rId29"/>
    <p:sldId id="284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84" d="100"/>
          <a:sy n="84" d="100"/>
        </p:scale>
        <p:origin x="-115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05C4C-B20D-48A5-BF2E-2807AA713D92}" type="doc">
      <dgm:prSet loTypeId="urn:microsoft.com/office/officeart/2005/8/layout/process2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EB05703-089B-42AF-A8B0-A1EB993207F6}">
      <dgm:prSet/>
      <dgm:spPr/>
      <dgm:t>
        <a:bodyPr/>
        <a:lstStyle/>
        <a:p>
          <a:pPr rtl="0"/>
          <a:r>
            <a:rPr lang="ru-RU" dirty="0" err="1" smtClean="0"/>
            <a:t>Європейська</a:t>
          </a:r>
          <a:r>
            <a:rPr lang="ru-RU" dirty="0" smtClean="0"/>
            <a:t>  </a:t>
          </a:r>
          <a:r>
            <a:rPr lang="ru-RU" dirty="0" err="1" smtClean="0"/>
            <a:t>музика</a:t>
          </a:r>
          <a:r>
            <a:rPr lang="ru-RU" dirty="0" smtClean="0"/>
            <a:t> – </a:t>
          </a:r>
          <a:r>
            <a:rPr lang="ru-RU" dirty="0" err="1" smtClean="0"/>
            <a:t>це</a:t>
          </a:r>
          <a:r>
            <a:rPr lang="ru-RU" dirty="0" smtClean="0"/>
            <a:t> не </a:t>
          </a:r>
          <a:r>
            <a:rPr lang="ru-RU" dirty="0" err="1" smtClean="0"/>
            <a:t>тільки</a:t>
          </a:r>
          <a:r>
            <a:rPr lang="ru-RU" dirty="0" smtClean="0"/>
            <a:t> </a:t>
          </a:r>
          <a:r>
            <a:rPr lang="ru-RU" dirty="0" err="1" smtClean="0"/>
            <a:t>частина</a:t>
          </a:r>
          <a:r>
            <a:rPr lang="ru-RU" dirty="0" smtClean="0"/>
            <a:t> </a:t>
          </a:r>
          <a:r>
            <a:rPr lang="ru-RU" dirty="0" err="1" smtClean="0"/>
            <a:t>світового</a:t>
          </a:r>
          <a:r>
            <a:rPr lang="ru-RU" dirty="0" smtClean="0"/>
            <a:t> </a:t>
          </a:r>
          <a:r>
            <a:rPr lang="ru-RU" dirty="0" err="1" smtClean="0"/>
            <a:t>музичного</a:t>
          </a:r>
          <a:r>
            <a:rPr lang="ru-RU" dirty="0" smtClean="0"/>
            <a:t> </a:t>
          </a:r>
          <a:r>
            <a:rPr lang="ru-RU" dirty="0" err="1" smtClean="0"/>
            <a:t>мистецтва</a:t>
          </a:r>
          <a:r>
            <a:rPr lang="ru-RU" dirty="0" smtClean="0"/>
            <a:t>, </a:t>
          </a:r>
          <a:r>
            <a:rPr lang="ru-RU" dirty="0" err="1" smtClean="0"/>
            <a:t>обмежена</a:t>
          </a:r>
          <a:r>
            <a:rPr lang="ru-RU" dirty="0" smtClean="0"/>
            <a:t> </a:t>
          </a:r>
          <a:r>
            <a:rPr lang="ru-RU" dirty="0" err="1" smtClean="0"/>
            <a:t>певними</a:t>
          </a:r>
          <a:r>
            <a:rPr lang="ru-RU" dirty="0" smtClean="0"/>
            <a:t> </a:t>
          </a:r>
          <a:r>
            <a:rPr lang="ru-RU" dirty="0" err="1" smtClean="0"/>
            <a:t>географічними</a:t>
          </a:r>
          <a:r>
            <a:rPr lang="ru-RU" dirty="0" smtClean="0"/>
            <a:t> рубежами. У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культурній</a:t>
          </a:r>
          <a:r>
            <a:rPr lang="ru-RU" dirty="0" smtClean="0"/>
            <a:t> </a:t>
          </a:r>
          <a:r>
            <a:rPr lang="ru-RU" dirty="0" err="1" smtClean="0"/>
            <a:t>історії</a:t>
          </a:r>
          <a:r>
            <a:rPr lang="ru-RU" dirty="0" smtClean="0"/>
            <a:t> корениться </a:t>
          </a:r>
          <a:r>
            <a:rPr lang="ru-RU" dirty="0" err="1" smtClean="0"/>
            <a:t>саме</a:t>
          </a:r>
          <a:r>
            <a:rPr lang="ru-RU" dirty="0" smtClean="0"/>
            <a:t> </a:t>
          </a:r>
          <a:r>
            <a:rPr lang="ru-RU" dirty="0" err="1" smtClean="0"/>
            <a:t>родове</a:t>
          </a:r>
          <a:r>
            <a:rPr lang="ru-RU" dirty="0" smtClean="0"/>
            <a:t> </a:t>
          </a:r>
          <a:r>
            <a:rPr lang="ru-RU" dirty="0" err="1" smtClean="0"/>
            <a:t>поняття</a:t>
          </a:r>
          <a:r>
            <a:rPr lang="ru-RU" dirty="0" smtClean="0"/>
            <a:t> "</a:t>
          </a:r>
          <a:r>
            <a:rPr lang="ru-RU" dirty="0" err="1" smtClean="0"/>
            <a:t>музика</a:t>
          </a:r>
          <a:r>
            <a:rPr lang="ru-RU" dirty="0" smtClean="0"/>
            <a:t>"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відповідний</a:t>
          </a:r>
          <a:r>
            <a:rPr lang="ru-RU" dirty="0" smtClean="0"/>
            <a:t> </a:t>
          </a:r>
          <a:r>
            <a:rPr lang="ru-RU" dirty="0" err="1" smtClean="0"/>
            <a:t>термін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отримав</a:t>
          </a:r>
          <a:r>
            <a:rPr lang="ru-RU" dirty="0" smtClean="0"/>
            <a:t> </a:t>
          </a:r>
          <a:r>
            <a:rPr lang="ru-RU" dirty="0" err="1" smtClean="0"/>
            <a:t>поширення</a:t>
          </a:r>
          <a:r>
            <a:rPr lang="ru-RU" dirty="0" smtClean="0"/>
            <a:t>  на </a:t>
          </a:r>
          <a:r>
            <a:rPr lang="ru-RU" dirty="0" err="1" smtClean="0"/>
            <a:t>усій</a:t>
          </a:r>
          <a:r>
            <a:rPr lang="ru-RU" dirty="0" smtClean="0"/>
            <a:t> </a:t>
          </a:r>
          <a:r>
            <a:rPr lang="ru-RU" dirty="0" err="1" smtClean="0"/>
            <a:t>земній</a:t>
          </a:r>
          <a:r>
            <a:rPr lang="ru-RU" dirty="0" smtClean="0"/>
            <a:t> </a:t>
          </a:r>
          <a:r>
            <a:rPr lang="ru-RU" dirty="0" err="1" smtClean="0"/>
            <a:t>кулі</a:t>
          </a:r>
          <a:r>
            <a:rPr lang="ru-RU" dirty="0" smtClean="0"/>
            <a:t>.  </a:t>
          </a:r>
          <a:r>
            <a:rPr lang="ru-RU" dirty="0" err="1" smtClean="0"/>
            <a:t>Історія</a:t>
          </a:r>
          <a:r>
            <a:rPr lang="ru-RU" dirty="0" smtClean="0"/>
            <a:t> </a:t>
          </a:r>
          <a:r>
            <a:rPr lang="ru-RU" dirty="0" err="1" smtClean="0"/>
            <a:t>Європи</a:t>
          </a:r>
          <a:r>
            <a:rPr lang="ru-RU" dirty="0" smtClean="0"/>
            <a:t> </a:t>
          </a:r>
          <a:r>
            <a:rPr lang="ru-RU" dirty="0" err="1" smtClean="0"/>
            <a:t>зумовила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суть того пласту </a:t>
          </a:r>
          <a:r>
            <a:rPr lang="ru-RU" dirty="0" err="1" smtClean="0"/>
            <a:t>культури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в </a:t>
          </a:r>
          <a:r>
            <a:rPr lang="ru-RU" dirty="0" err="1" smtClean="0"/>
            <a:t>сучасній</a:t>
          </a:r>
          <a:r>
            <a:rPr lang="ru-RU" dirty="0" smtClean="0"/>
            <a:t> </a:t>
          </a:r>
          <a:r>
            <a:rPr lang="ru-RU" dirty="0" err="1" smtClean="0"/>
            <a:t>культурології</a:t>
          </a:r>
          <a:r>
            <a:rPr lang="ru-RU" dirty="0" smtClean="0"/>
            <a:t> </a:t>
          </a:r>
          <a:r>
            <a:rPr lang="ru-RU" dirty="0" err="1" smtClean="0"/>
            <a:t>дістав</a:t>
          </a:r>
          <a:r>
            <a:rPr lang="ru-RU" dirty="0" smtClean="0"/>
            <a:t> </a:t>
          </a:r>
          <a:r>
            <a:rPr lang="ru-RU" dirty="0" err="1" smtClean="0"/>
            <a:t>назву</a:t>
          </a:r>
          <a:r>
            <a:rPr lang="ru-RU" dirty="0" smtClean="0"/>
            <a:t> </a:t>
          </a:r>
          <a:r>
            <a:rPr lang="ru-RU" dirty="0" err="1" smtClean="0"/>
            <a:t>академічна</a:t>
          </a:r>
          <a:r>
            <a:rPr lang="ru-RU" dirty="0" smtClean="0"/>
            <a:t> </a:t>
          </a:r>
          <a:r>
            <a:rPr lang="ru-RU" dirty="0" err="1" smtClean="0"/>
            <a:t>музика</a:t>
          </a:r>
          <a:r>
            <a:rPr lang="ru-RU" dirty="0" smtClean="0"/>
            <a:t> (</a:t>
          </a:r>
          <a:r>
            <a:rPr lang="ru-RU" dirty="0" err="1" smtClean="0"/>
            <a:t>або</a:t>
          </a:r>
          <a:r>
            <a:rPr lang="ru-RU" dirty="0" smtClean="0"/>
            <a:t> "</a:t>
          </a:r>
          <a:r>
            <a:rPr lang="ru-RU" dirty="0" err="1" smtClean="0"/>
            <a:t>серйозної</a:t>
          </a:r>
          <a:r>
            <a:rPr lang="ru-RU" dirty="0" smtClean="0"/>
            <a:t>  </a:t>
          </a:r>
          <a:r>
            <a:rPr lang="ru-RU" dirty="0" err="1" smtClean="0"/>
            <a:t>музики</a:t>
          </a:r>
          <a:r>
            <a:rPr lang="ru-RU" dirty="0" smtClean="0"/>
            <a:t>",  </a:t>
          </a:r>
          <a:r>
            <a:rPr lang="ru-RU" dirty="0" err="1" smtClean="0"/>
            <a:t>в</a:t>
          </a:r>
          <a:r>
            <a:rPr lang="ru-RU" dirty="0" smtClean="0"/>
            <a:t> </a:t>
          </a:r>
          <a:r>
            <a:rPr lang="ru-RU" dirty="0" err="1" smtClean="0"/>
            <a:t>протилежність</a:t>
          </a:r>
          <a:r>
            <a:rPr lang="ru-RU" dirty="0" smtClean="0"/>
            <a:t> "</a:t>
          </a:r>
          <a:r>
            <a:rPr lang="ru-RU" dirty="0" err="1" smtClean="0"/>
            <a:t>легкій</a:t>
          </a:r>
          <a:r>
            <a:rPr lang="ru-RU" dirty="0" smtClean="0"/>
            <a:t> </a:t>
          </a:r>
          <a:r>
            <a:rPr lang="ru-RU" dirty="0" err="1" smtClean="0"/>
            <a:t>музиці</a:t>
          </a:r>
          <a:r>
            <a:rPr lang="ru-RU" dirty="0" smtClean="0"/>
            <a:t>", "</a:t>
          </a:r>
          <a:r>
            <a:rPr lang="ru-RU" dirty="0" err="1" smtClean="0"/>
            <a:t>розважальній</a:t>
          </a:r>
          <a:r>
            <a:rPr lang="ru-RU" dirty="0" smtClean="0"/>
            <a:t> </a:t>
          </a:r>
          <a:r>
            <a:rPr lang="ru-RU" dirty="0" err="1" smtClean="0"/>
            <a:t>музиці</a:t>
          </a:r>
          <a:r>
            <a:rPr lang="ru-RU" dirty="0" smtClean="0"/>
            <a:t>".</a:t>
          </a:r>
          <a:endParaRPr lang="ru-RU" dirty="0"/>
        </a:p>
      </dgm:t>
    </dgm:pt>
    <dgm:pt modelId="{B9D7031F-FFC1-4D81-9239-36A5EBFF902F}" type="parTrans" cxnId="{60F453BD-2E02-4C5E-A7D1-62C135EDFB7E}">
      <dgm:prSet/>
      <dgm:spPr/>
      <dgm:t>
        <a:bodyPr/>
        <a:lstStyle/>
        <a:p>
          <a:endParaRPr lang="ru-RU"/>
        </a:p>
      </dgm:t>
    </dgm:pt>
    <dgm:pt modelId="{2C794C7B-4F77-4B0B-824C-905BC121E117}" type="sibTrans" cxnId="{60F453BD-2E02-4C5E-A7D1-62C135EDFB7E}">
      <dgm:prSet/>
      <dgm:spPr/>
      <dgm:t>
        <a:bodyPr/>
        <a:lstStyle/>
        <a:p>
          <a:endParaRPr lang="ru-RU"/>
        </a:p>
      </dgm:t>
    </dgm:pt>
    <dgm:pt modelId="{9D58717E-9612-4F11-88F5-82914B994827}" type="pres">
      <dgm:prSet presAssocID="{D8705C4C-B20D-48A5-BF2E-2807AA713D92}" presName="linearFlow" presStyleCnt="0">
        <dgm:presLayoutVars>
          <dgm:resizeHandles val="exact"/>
        </dgm:presLayoutVars>
      </dgm:prSet>
      <dgm:spPr/>
    </dgm:pt>
    <dgm:pt modelId="{9E6E887F-91E2-4D6A-BB50-ED8A62523CA8}" type="pres">
      <dgm:prSet presAssocID="{8EB05703-089B-42AF-A8B0-A1EB993207F6}" presName="node" presStyleLbl="node1" presStyleIdx="0" presStyleCnt="1">
        <dgm:presLayoutVars>
          <dgm:bulletEnabled val="1"/>
        </dgm:presLayoutVars>
      </dgm:prSet>
      <dgm:spPr/>
    </dgm:pt>
  </dgm:ptLst>
  <dgm:cxnLst>
    <dgm:cxn modelId="{B90CC9F2-E466-4143-9E8B-AD1986DFE28A}" type="presOf" srcId="{D8705C4C-B20D-48A5-BF2E-2807AA713D92}" destId="{9D58717E-9612-4F11-88F5-82914B994827}" srcOrd="0" destOrd="0" presId="urn:microsoft.com/office/officeart/2005/8/layout/process2"/>
    <dgm:cxn modelId="{60F453BD-2E02-4C5E-A7D1-62C135EDFB7E}" srcId="{D8705C4C-B20D-48A5-BF2E-2807AA713D92}" destId="{8EB05703-089B-42AF-A8B0-A1EB993207F6}" srcOrd="0" destOrd="0" parTransId="{B9D7031F-FFC1-4D81-9239-36A5EBFF902F}" sibTransId="{2C794C7B-4F77-4B0B-824C-905BC121E117}"/>
    <dgm:cxn modelId="{588A2C05-4905-4C60-81D4-92031AC2F683}" type="presOf" srcId="{8EB05703-089B-42AF-A8B0-A1EB993207F6}" destId="{9E6E887F-91E2-4D6A-BB50-ED8A62523CA8}" srcOrd="0" destOrd="0" presId="urn:microsoft.com/office/officeart/2005/8/layout/process2"/>
    <dgm:cxn modelId="{CC70418F-60F5-417D-942B-D487F0AB30BD}" type="presParOf" srcId="{9D58717E-9612-4F11-88F5-82914B994827}" destId="{9E6E887F-91E2-4D6A-BB50-ED8A62523CA8}" srcOrd="0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2B28E-8E24-4204-91E7-1BD2507D6240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5E6E1C-689D-4D3A-BE87-9C4BE9A12420}">
      <dgm:prSet custT="1"/>
      <dgm:spPr/>
      <dgm:t>
        <a:bodyPr/>
        <a:lstStyle/>
        <a:p>
          <a:pPr rtl="0"/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Упродовж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усієї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своєї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історії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європейська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музика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невпинно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цікавилася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своєю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емоційною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дією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.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Кожна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епоха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встановлювала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свій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регламент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емоцій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,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і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зміна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епох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означала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дуже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круту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ломку </a:t>
          </a:r>
          <a:r>
            <a:rPr lang="ru-RU" sz="2800" b="0" i="1" baseline="0" dirty="0" err="1" smtClean="0">
              <a:solidFill>
                <a:schemeClr val="bg1"/>
              </a:solidFill>
              <a:latin typeface="Arno Pro Smbd SmText" pitchFamily="18" charset="0"/>
            </a:rPr>
            <a:t>колишніх</a:t>
          </a:r>
          <a:r>
            <a:rPr lang="ru-RU" sz="2800" b="0" i="1" baseline="0" dirty="0" smtClean="0">
              <a:solidFill>
                <a:schemeClr val="bg1"/>
              </a:solidFill>
              <a:latin typeface="Arno Pro Smbd SmText" pitchFamily="18" charset="0"/>
            </a:rPr>
            <a:t> норм.</a:t>
          </a:r>
          <a:endParaRPr lang="ru-RU" sz="2800" b="0" i="1" baseline="0" dirty="0">
            <a:solidFill>
              <a:schemeClr val="bg1"/>
            </a:solidFill>
            <a:latin typeface="Arno Pro Smbd SmText" pitchFamily="18" charset="0"/>
          </a:endParaRPr>
        </a:p>
      </dgm:t>
    </dgm:pt>
    <dgm:pt modelId="{8797020E-35A1-46B5-810E-3CD4D0FB7764}" type="parTrans" cxnId="{0B7C9629-03EF-4F71-96BE-7F086A9331A9}">
      <dgm:prSet/>
      <dgm:spPr/>
      <dgm:t>
        <a:bodyPr/>
        <a:lstStyle/>
        <a:p>
          <a:endParaRPr lang="ru-RU"/>
        </a:p>
      </dgm:t>
    </dgm:pt>
    <dgm:pt modelId="{D2538265-88C2-428E-A75B-43F22636AB9E}" type="sibTrans" cxnId="{0B7C9629-03EF-4F71-96BE-7F086A9331A9}">
      <dgm:prSet/>
      <dgm:spPr/>
      <dgm:t>
        <a:bodyPr/>
        <a:lstStyle/>
        <a:p>
          <a:endParaRPr lang="ru-RU"/>
        </a:p>
      </dgm:t>
    </dgm:pt>
    <dgm:pt modelId="{174A424B-9DBF-48E6-93FE-3E95A3253997}">
      <dgm:prSet/>
      <dgm:spPr/>
      <dgm:t>
        <a:bodyPr/>
        <a:lstStyle/>
        <a:p>
          <a:pPr rtl="0"/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Але як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би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не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контрастували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між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собою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європейська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Античність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європейське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Середньовіччя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Відродження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Новий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Новітній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час, все ж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кожна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епоха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окремо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усі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вони разом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мали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музично-емоційні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регламенти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істотно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відмінні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від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традиційних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регламентів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Африки,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Південно-східної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Азії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інших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позаєвропейських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регіонів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. На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європейському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грунті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склалося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певного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роду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структурне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мислення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що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позначилося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в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логіці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побудови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b="0" i="1" baseline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музичних</a:t>
          </a:r>
          <a:r>
            <a:rPr lang="ru-RU" b="0" i="1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форм.</a:t>
          </a:r>
          <a:endParaRPr lang="ru-RU" b="0" i="1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no Pro Smbd SmText" pitchFamily="18" charset="0"/>
          </a:endParaRPr>
        </a:p>
      </dgm:t>
    </dgm:pt>
    <dgm:pt modelId="{6E249D8D-6DF2-48FD-8D20-132EBA05EC1E}" type="parTrans" cxnId="{27A6EBE1-C43C-4270-AC94-74920C4F1A9D}">
      <dgm:prSet/>
      <dgm:spPr/>
      <dgm:t>
        <a:bodyPr/>
        <a:lstStyle/>
        <a:p>
          <a:endParaRPr lang="ru-RU"/>
        </a:p>
      </dgm:t>
    </dgm:pt>
    <dgm:pt modelId="{42718DF5-D854-44D8-BB87-C581A37FDAF5}" type="sibTrans" cxnId="{27A6EBE1-C43C-4270-AC94-74920C4F1A9D}">
      <dgm:prSet/>
      <dgm:spPr/>
      <dgm:t>
        <a:bodyPr/>
        <a:lstStyle/>
        <a:p>
          <a:endParaRPr lang="ru-RU"/>
        </a:p>
      </dgm:t>
    </dgm:pt>
    <dgm:pt modelId="{B23FC6F9-D0F7-4DAE-BB9D-B2FD1701BEE8}" type="pres">
      <dgm:prSet presAssocID="{0042B28E-8E24-4204-91E7-1BD2507D6240}" presName="linearFlow" presStyleCnt="0">
        <dgm:presLayoutVars>
          <dgm:resizeHandles val="exact"/>
        </dgm:presLayoutVars>
      </dgm:prSet>
      <dgm:spPr/>
    </dgm:pt>
    <dgm:pt modelId="{11F228FA-86B4-4CDD-82D8-12A5A44053A8}" type="pres">
      <dgm:prSet presAssocID="{6F5E6E1C-689D-4D3A-BE87-9C4BE9A12420}" presName="node" presStyleLbl="node1" presStyleIdx="0" presStyleCnt="2" custScaleX="164478">
        <dgm:presLayoutVars>
          <dgm:bulletEnabled val="1"/>
        </dgm:presLayoutVars>
      </dgm:prSet>
      <dgm:spPr/>
    </dgm:pt>
    <dgm:pt modelId="{8C5713F5-48FB-4BFB-910E-0ED4F0F83FBD}" type="pres">
      <dgm:prSet presAssocID="{D2538265-88C2-428E-A75B-43F22636AB9E}" presName="sibTrans" presStyleLbl="sibTrans2D1" presStyleIdx="0" presStyleCnt="1"/>
      <dgm:spPr/>
    </dgm:pt>
    <dgm:pt modelId="{CB04ECD7-1AB7-4803-B698-33BE32FE3617}" type="pres">
      <dgm:prSet presAssocID="{D2538265-88C2-428E-A75B-43F22636AB9E}" presName="connectorText" presStyleLbl="sibTrans2D1" presStyleIdx="0" presStyleCnt="1"/>
      <dgm:spPr/>
    </dgm:pt>
    <dgm:pt modelId="{7E76EEF1-21F0-4E77-9345-28683FBB5863}" type="pres">
      <dgm:prSet presAssocID="{174A424B-9DBF-48E6-93FE-3E95A3253997}" presName="node" presStyleLbl="node1" presStyleIdx="1" presStyleCnt="2" custScaleX="178416">
        <dgm:presLayoutVars>
          <dgm:bulletEnabled val="1"/>
        </dgm:presLayoutVars>
      </dgm:prSet>
      <dgm:spPr/>
    </dgm:pt>
  </dgm:ptLst>
  <dgm:cxnLst>
    <dgm:cxn modelId="{E99DBF8D-6C6B-442B-9EB4-2FC5DA08163A}" type="presOf" srcId="{174A424B-9DBF-48E6-93FE-3E95A3253997}" destId="{7E76EEF1-21F0-4E77-9345-28683FBB5863}" srcOrd="0" destOrd="0" presId="urn:microsoft.com/office/officeart/2005/8/layout/process2"/>
    <dgm:cxn modelId="{27A6EBE1-C43C-4270-AC94-74920C4F1A9D}" srcId="{0042B28E-8E24-4204-91E7-1BD2507D6240}" destId="{174A424B-9DBF-48E6-93FE-3E95A3253997}" srcOrd="1" destOrd="0" parTransId="{6E249D8D-6DF2-48FD-8D20-132EBA05EC1E}" sibTransId="{42718DF5-D854-44D8-BB87-C581A37FDAF5}"/>
    <dgm:cxn modelId="{7ED62276-5677-40C4-BD4D-047390C3402C}" type="presOf" srcId="{D2538265-88C2-428E-A75B-43F22636AB9E}" destId="{8C5713F5-48FB-4BFB-910E-0ED4F0F83FBD}" srcOrd="0" destOrd="0" presId="urn:microsoft.com/office/officeart/2005/8/layout/process2"/>
    <dgm:cxn modelId="{3D7D7455-6343-4E92-BADB-26F2852A3300}" type="presOf" srcId="{D2538265-88C2-428E-A75B-43F22636AB9E}" destId="{CB04ECD7-1AB7-4803-B698-33BE32FE3617}" srcOrd="1" destOrd="0" presId="urn:microsoft.com/office/officeart/2005/8/layout/process2"/>
    <dgm:cxn modelId="{337568EA-C6C3-43E5-8F0B-DCF166C5417D}" type="presOf" srcId="{0042B28E-8E24-4204-91E7-1BD2507D6240}" destId="{B23FC6F9-D0F7-4DAE-BB9D-B2FD1701BEE8}" srcOrd="0" destOrd="0" presId="urn:microsoft.com/office/officeart/2005/8/layout/process2"/>
    <dgm:cxn modelId="{0B7C9629-03EF-4F71-96BE-7F086A9331A9}" srcId="{0042B28E-8E24-4204-91E7-1BD2507D6240}" destId="{6F5E6E1C-689D-4D3A-BE87-9C4BE9A12420}" srcOrd="0" destOrd="0" parTransId="{8797020E-35A1-46B5-810E-3CD4D0FB7764}" sibTransId="{D2538265-88C2-428E-A75B-43F22636AB9E}"/>
    <dgm:cxn modelId="{E235E9AA-2CCD-4D30-8FD4-AFE80E6941F0}" type="presOf" srcId="{6F5E6E1C-689D-4D3A-BE87-9C4BE9A12420}" destId="{11F228FA-86B4-4CDD-82D8-12A5A44053A8}" srcOrd="0" destOrd="0" presId="urn:microsoft.com/office/officeart/2005/8/layout/process2"/>
    <dgm:cxn modelId="{12D5F8DA-349C-4B19-A378-3552C6CA6AAA}" type="presParOf" srcId="{B23FC6F9-D0F7-4DAE-BB9D-B2FD1701BEE8}" destId="{11F228FA-86B4-4CDD-82D8-12A5A44053A8}" srcOrd="0" destOrd="0" presId="urn:microsoft.com/office/officeart/2005/8/layout/process2"/>
    <dgm:cxn modelId="{77E0F77F-C315-44E4-84E8-2E5A0FF9685B}" type="presParOf" srcId="{B23FC6F9-D0F7-4DAE-BB9D-B2FD1701BEE8}" destId="{8C5713F5-48FB-4BFB-910E-0ED4F0F83FBD}" srcOrd="1" destOrd="0" presId="urn:microsoft.com/office/officeart/2005/8/layout/process2"/>
    <dgm:cxn modelId="{84E31BA9-CC53-4EA3-A2FE-71011B7FE8A7}" type="presParOf" srcId="{8C5713F5-48FB-4BFB-910E-0ED4F0F83FBD}" destId="{CB04ECD7-1AB7-4803-B698-33BE32FE3617}" srcOrd="0" destOrd="0" presId="urn:microsoft.com/office/officeart/2005/8/layout/process2"/>
    <dgm:cxn modelId="{4D736524-5683-48B6-9945-F21A0F18A075}" type="presParOf" srcId="{B23FC6F9-D0F7-4DAE-BB9D-B2FD1701BEE8}" destId="{7E76EEF1-21F0-4E77-9345-28683FBB5863}" srcOrd="2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6404F-FA07-439E-9261-295F1E14FF51}" type="doc">
      <dgm:prSet loTypeId="urn:microsoft.com/office/officeart/2005/8/layout/venn1" loCatId="relationship" qsTypeId="urn:microsoft.com/office/officeart/2005/8/quickstyle/simple2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067B9682-2902-4057-8FC5-FD08509C5259}">
      <dgm:prSet custT="1"/>
      <dgm:spPr/>
      <dgm:t>
        <a:bodyPr/>
        <a:lstStyle/>
        <a:p>
          <a:pPr rtl="0"/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Риторична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логіка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що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надбудовувала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в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історії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європейської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музики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усі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нові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поверхи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в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ХХ 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столітті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 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розповсюдила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отриману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систему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музичних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форм по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всьому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світу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закріпивши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її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в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якості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універсальної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для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серйозної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музики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.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Нарешті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культура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Європи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дала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академічній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музиці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свій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голос -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певний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тип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співу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з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ідеальною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 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побудовою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 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гармонік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або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обертонів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. На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цей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еталон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зорієнтувався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звук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музичних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інструментів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- скрипок,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віолончелей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усіх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інших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струнних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інструментів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  (не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тільки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 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смичкових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),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інструментів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духових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, </a:t>
          </a:r>
          <a:r>
            <a:rPr lang="ru-RU" sz="2000" b="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фортепіано</a:t>
          </a:r>
          <a:r>
            <a:rPr lang="ru-RU" sz="20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itchFamily="18" charset="0"/>
            </a:rPr>
            <a:t>.</a:t>
          </a:r>
          <a:endParaRPr lang="ru-RU" sz="20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no Pro Smbd SmText" pitchFamily="18" charset="0"/>
          </a:endParaRPr>
        </a:p>
      </dgm:t>
    </dgm:pt>
    <dgm:pt modelId="{18C6378A-5A94-49C8-8411-91CECFEE6A5A}" type="parTrans" cxnId="{82D4C89F-E8DB-4E0F-A673-5475B468BC07}">
      <dgm:prSet/>
      <dgm:spPr/>
      <dgm:t>
        <a:bodyPr/>
        <a:lstStyle/>
        <a:p>
          <a:endParaRPr lang="ru-RU"/>
        </a:p>
      </dgm:t>
    </dgm:pt>
    <dgm:pt modelId="{75D04D58-88CB-41D4-B8BD-E149741D7F6F}" type="sibTrans" cxnId="{82D4C89F-E8DB-4E0F-A673-5475B468BC07}">
      <dgm:prSet/>
      <dgm:spPr/>
      <dgm:t>
        <a:bodyPr/>
        <a:lstStyle/>
        <a:p>
          <a:endParaRPr lang="ru-RU"/>
        </a:p>
      </dgm:t>
    </dgm:pt>
    <dgm:pt modelId="{FA7D18B1-6DC7-4784-8F1A-C4458A095AD2}" type="pres">
      <dgm:prSet presAssocID="{3956404F-FA07-439E-9261-295F1E14FF51}" presName="compositeShape" presStyleCnt="0">
        <dgm:presLayoutVars>
          <dgm:chMax val="7"/>
          <dgm:dir/>
          <dgm:resizeHandles val="exact"/>
        </dgm:presLayoutVars>
      </dgm:prSet>
      <dgm:spPr/>
    </dgm:pt>
    <dgm:pt modelId="{B8B40651-57EC-42D3-BFEA-2DFA1687E842}" type="pres">
      <dgm:prSet presAssocID="{067B9682-2902-4057-8FC5-FD08509C5259}" presName="circ1TxSh" presStyleLbl="vennNode1" presStyleIdx="0" presStyleCnt="1"/>
      <dgm:spPr/>
    </dgm:pt>
  </dgm:ptLst>
  <dgm:cxnLst>
    <dgm:cxn modelId="{82D4C89F-E8DB-4E0F-A673-5475B468BC07}" srcId="{3956404F-FA07-439E-9261-295F1E14FF51}" destId="{067B9682-2902-4057-8FC5-FD08509C5259}" srcOrd="0" destOrd="0" parTransId="{18C6378A-5A94-49C8-8411-91CECFEE6A5A}" sibTransId="{75D04D58-88CB-41D4-B8BD-E149741D7F6F}"/>
    <dgm:cxn modelId="{310C2C7D-F362-45FD-BDA1-8FF71CF0B547}" type="presOf" srcId="{067B9682-2902-4057-8FC5-FD08509C5259}" destId="{B8B40651-57EC-42D3-BFEA-2DFA1687E842}" srcOrd="0" destOrd="0" presId="urn:microsoft.com/office/officeart/2005/8/layout/venn1"/>
    <dgm:cxn modelId="{D1BA4407-BF60-4B5E-9D0F-C93BCED46CFD}" type="presOf" srcId="{3956404F-FA07-439E-9261-295F1E14FF51}" destId="{FA7D18B1-6DC7-4784-8F1A-C4458A095AD2}" srcOrd="0" destOrd="0" presId="urn:microsoft.com/office/officeart/2005/8/layout/venn1"/>
    <dgm:cxn modelId="{1EA9B688-CA46-4F3F-B8A5-FAEC72257922}" type="presParOf" srcId="{FA7D18B1-6DC7-4784-8F1A-C4458A095AD2}" destId="{B8B40651-57EC-42D3-BFEA-2DFA1687E842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01457F-D9FE-402A-941F-70DC47DC1C12}" type="doc">
      <dgm:prSet loTypeId="urn:microsoft.com/office/officeart/2005/8/layout/h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ECAAE37-D6F7-48DF-9032-81EF01AE9D19}">
      <dgm:prSet/>
      <dgm:spPr/>
      <dgm:t>
        <a:bodyPr/>
        <a:lstStyle/>
        <a:p>
          <a:pPr rtl="0"/>
          <a:r>
            <a:rPr lang="ru-RU" dirty="0" err="1" smtClean="0"/>
            <a:t>Що</a:t>
          </a:r>
          <a:r>
            <a:rPr lang="ru-RU" dirty="0" smtClean="0"/>
            <a:t> ж до романтичного </a:t>
          </a:r>
          <a:r>
            <a:rPr lang="ru-RU" dirty="0" err="1" smtClean="0"/>
            <a:t>напряму</a:t>
          </a:r>
          <a:r>
            <a:rPr lang="ru-RU" dirty="0" smtClean="0"/>
            <a:t>, то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виявився</a:t>
          </a:r>
          <a:r>
            <a:rPr lang="ru-RU" dirty="0" smtClean="0"/>
            <a:t> на </a:t>
          </a:r>
          <a:r>
            <a:rPr lang="ru-RU" dirty="0" err="1" smtClean="0"/>
            <a:t>рідкість</a:t>
          </a:r>
          <a:r>
            <a:rPr lang="ru-RU" dirty="0" smtClean="0"/>
            <a:t> </a:t>
          </a:r>
          <a:r>
            <a:rPr lang="ru-RU" dirty="0" err="1" smtClean="0"/>
            <a:t>багатим</a:t>
          </a:r>
          <a:r>
            <a:rPr lang="ru-RU" dirty="0" smtClean="0"/>
            <a:t> </a:t>
          </a:r>
          <a:r>
            <a:rPr lang="ru-RU" dirty="0" err="1" smtClean="0"/>
            <a:t>видатними</a:t>
          </a:r>
          <a:r>
            <a:rPr lang="ru-RU" dirty="0" smtClean="0"/>
            <a:t> </a:t>
          </a:r>
          <a:r>
            <a:rPr lang="ru-RU" dirty="0" err="1" smtClean="0"/>
            <a:t>обдарованнями</a:t>
          </a:r>
          <a:r>
            <a:rPr lang="ru-RU" dirty="0" smtClean="0"/>
            <a:t>. Франц Шуберт </a:t>
          </a:r>
          <a:r>
            <a:rPr lang="ru-RU" dirty="0" err="1" smtClean="0"/>
            <a:t>і</a:t>
          </a:r>
          <a:r>
            <a:rPr lang="ru-RU" dirty="0" smtClean="0"/>
            <a:t> Роберт Шуман, Гектор </a:t>
          </a:r>
          <a:r>
            <a:rPr lang="ru-RU" dirty="0" err="1" smtClean="0"/>
            <a:t>Берліоз</a:t>
          </a:r>
          <a:r>
            <a:rPr lang="ru-RU" dirty="0" smtClean="0"/>
            <a:t> </a:t>
          </a:r>
          <a:r>
            <a:rPr lang="ru-RU" dirty="0" err="1" smtClean="0"/>
            <a:t>і</a:t>
          </a:r>
          <a:r>
            <a:rPr lang="ru-RU" dirty="0" smtClean="0"/>
            <a:t> </a:t>
          </a:r>
          <a:r>
            <a:rPr lang="ru-RU" dirty="0" err="1" smtClean="0"/>
            <a:t>Ріхард</a:t>
          </a:r>
          <a:r>
            <a:rPr lang="ru-RU" dirty="0" smtClean="0"/>
            <a:t> </a:t>
          </a:r>
          <a:r>
            <a:rPr lang="ru-RU" dirty="0" err="1" smtClean="0"/>
            <a:t>Ваґнер</a:t>
          </a:r>
          <a:r>
            <a:rPr lang="ru-RU" dirty="0" smtClean="0"/>
            <a:t>, </a:t>
          </a:r>
          <a:r>
            <a:rPr lang="ru-RU" dirty="0" err="1" smtClean="0"/>
            <a:t>Ференц</a:t>
          </a:r>
          <a:r>
            <a:rPr lang="ru-RU" dirty="0" smtClean="0"/>
            <a:t> </a:t>
          </a:r>
          <a:r>
            <a:rPr lang="ru-RU" dirty="0" err="1" smtClean="0"/>
            <a:t>Ліст</a:t>
          </a:r>
          <a:r>
            <a:rPr lang="ru-RU" dirty="0" smtClean="0"/>
            <a:t> </a:t>
          </a:r>
          <a:r>
            <a:rPr lang="ru-RU" dirty="0" err="1" smtClean="0"/>
            <a:t>і</a:t>
          </a:r>
          <a:r>
            <a:rPr lang="ru-RU" dirty="0" smtClean="0"/>
            <a:t> Фредерик Шопен, </a:t>
          </a:r>
          <a:r>
            <a:rPr lang="ru-RU" dirty="0" err="1" smtClean="0"/>
            <a:t>багато</a:t>
          </a:r>
          <a:r>
            <a:rPr lang="ru-RU" dirty="0" smtClean="0"/>
            <a:t>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композиторів</a:t>
          </a:r>
          <a:r>
            <a:rPr lang="ru-RU" dirty="0" smtClean="0"/>
            <a:t> — </a:t>
          </a:r>
          <a:r>
            <a:rPr lang="ru-RU" dirty="0" err="1" smtClean="0"/>
            <a:t>гордість</a:t>
          </a:r>
          <a:r>
            <a:rPr lang="ru-RU" dirty="0" smtClean="0"/>
            <a:t> </a:t>
          </a:r>
          <a:r>
            <a:rPr lang="ru-RU" dirty="0" err="1" smtClean="0"/>
            <a:t>національних</a:t>
          </a:r>
          <a:r>
            <a:rPr lang="ru-RU" dirty="0" smtClean="0"/>
            <a:t> культур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всієї</a:t>
          </a:r>
          <a:r>
            <a:rPr lang="ru-RU" dirty="0" smtClean="0"/>
            <a:t> </a:t>
          </a:r>
          <a:r>
            <a:rPr lang="ru-RU" dirty="0" err="1" smtClean="0"/>
            <a:t>світової</a:t>
          </a:r>
          <a:r>
            <a:rPr lang="ru-RU" dirty="0" smtClean="0"/>
            <a:t> </a:t>
          </a:r>
          <a:r>
            <a:rPr lang="ru-RU" dirty="0" err="1" smtClean="0"/>
            <a:t>музичної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. З романтизмом у </a:t>
          </a:r>
          <a:r>
            <a:rPr lang="ru-RU" dirty="0" err="1" smtClean="0"/>
            <a:t>музику</a:t>
          </a:r>
          <a:r>
            <a:rPr lang="ru-RU" dirty="0" smtClean="0"/>
            <a:t> </a:t>
          </a:r>
          <a:r>
            <a:rPr lang="ru-RU" dirty="0" err="1" smtClean="0"/>
            <a:t>прийшли</a:t>
          </a:r>
          <a:r>
            <a:rPr lang="ru-RU" dirty="0" smtClean="0"/>
            <a:t> </a:t>
          </a:r>
          <a:r>
            <a:rPr lang="ru-RU" dirty="0" err="1" smtClean="0"/>
            <a:t>емоційна</a:t>
          </a:r>
          <a:r>
            <a:rPr lang="ru-RU" dirty="0" smtClean="0"/>
            <a:t> </a:t>
          </a:r>
          <a:r>
            <a:rPr lang="ru-RU" dirty="0" err="1" smtClean="0"/>
            <a:t>виразність</a:t>
          </a:r>
          <a:r>
            <a:rPr lang="ru-RU" dirty="0" smtClean="0"/>
            <a:t>, фантастична </a:t>
          </a:r>
          <a:r>
            <a:rPr lang="ru-RU" dirty="0" err="1" smtClean="0"/>
            <a:t>вигадка</a:t>
          </a:r>
          <a:r>
            <a:rPr lang="ru-RU" dirty="0" smtClean="0"/>
            <a:t>, </a:t>
          </a:r>
          <a:r>
            <a:rPr lang="ru-RU" dirty="0" err="1" smtClean="0"/>
            <a:t>казково-поетична</a:t>
          </a:r>
          <a:r>
            <a:rPr lang="ru-RU" dirty="0" smtClean="0"/>
            <a:t> </a:t>
          </a:r>
          <a:r>
            <a:rPr lang="ru-RU" dirty="0" err="1" smtClean="0"/>
            <a:t>образність</a:t>
          </a:r>
          <a:r>
            <a:rPr lang="ru-RU" dirty="0" smtClean="0"/>
            <a:t>, </a:t>
          </a:r>
          <a:r>
            <a:rPr lang="ru-RU" dirty="0" err="1" smtClean="0"/>
            <a:t>нерідко</a:t>
          </a:r>
          <a:r>
            <a:rPr lang="ru-RU" dirty="0" smtClean="0"/>
            <a:t> </a:t>
          </a:r>
          <a:r>
            <a:rPr lang="ru-RU" dirty="0" err="1" smtClean="0"/>
            <a:t>запозичена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 фольклору. </a:t>
          </a:r>
          <a:r>
            <a:rPr lang="ru-RU" dirty="0" err="1" smtClean="0"/>
            <a:t>Найяскравіше</a:t>
          </a:r>
          <a:r>
            <a:rPr lang="ru-RU" dirty="0" smtClean="0"/>
            <a:t> </a:t>
          </a:r>
          <a:r>
            <a:rPr lang="ru-RU" dirty="0" err="1" smtClean="0"/>
            <a:t>явище</a:t>
          </a:r>
          <a:r>
            <a:rPr lang="ru-RU" dirty="0" smtClean="0"/>
            <a:t> в </a:t>
          </a:r>
          <a:r>
            <a:rPr lang="ru-RU" dirty="0" err="1" smtClean="0"/>
            <a:t>музиці</a:t>
          </a:r>
          <a:r>
            <a:rPr lang="ru-RU" dirty="0" smtClean="0"/>
            <a:t> романтизму — </a:t>
          </a:r>
          <a:r>
            <a:rPr lang="ru-RU" dirty="0" err="1" smtClean="0"/>
            <a:t>панування</a:t>
          </a:r>
          <a:r>
            <a:rPr lang="ru-RU" dirty="0" smtClean="0"/>
            <a:t> </a:t>
          </a:r>
          <a:r>
            <a:rPr lang="ru-RU" dirty="0" err="1" smtClean="0"/>
            <a:t>лірико-психологічного</a:t>
          </a:r>
          <a:r>
            <a:rPr lang="ru-RU" dirty="0" smtClean="0"/>
            <a:t> начала. Суть кожного </a:t>
          </a:r>
          <a:r>
            <a:rPr lang="ru-RU" dirty="0" err="1" smtClean="0"/>
            <a:t>музичного</a:t>
          </a:r>
          <a:r>
            <a:rPr lang="ru-RU" dirty="0" smtClean="0"/>
            <a:t> романтичного </a:t>
          </a:r>
          <a:r>
            <a:rPr lang="ru-RU" dirty="0" err="1" smtClean="0"/>
            <a:t>твору</a:t>
          </a:r>
          <a:r>
            <a:rPr lang="ru-RU" dirty="0" smtClean="0"/>
            <a:t> — «</a:t>
          </a:r>
          <a:r>
            <a:rPr lang="ru-RU" dirty="0" err="1" smtClean="0"/>
            <a:t>лірична</a:t>
          </a:r>
          <a:r>
            <a:rPr lang="ru-RU" dirty="0" smtClean="0"/>
            <a:t> </a:t>
          </a:r>
          <a:r>
            <a:rPr lang="ru-RU" dirty="0" err="1" smtClean="0"/>
            <a:t>сповідь</a:t>
          </a:r>
          <a:r>
            <a:rPr lang="ru-RU" dirty="0" smtClean="0"/>
            <a:t>». </a:t>
          </a:r>
          <a:r>
            <a:rPr lang="ru-RU" dirty="0" err="1" smtClean="0"/>
            <a:t>Саме</a:t>
          </a:r>
          <a:r>
            <a:rPr lang="ru-RU" dirty="0" smtClean="0"/>
            <a:t> тому </a:t>
          </a:r>
          <a:r>
            <a:rPr lang="ru-RU" dirty="0" err="1" smtClean="0"/>
            <a:t>найважливішого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</a:t>
          </a:r>
          <a:r>
            <a:rPr lang="ru-RU" dirty="0" err="1" smtClean="0"/>
            <a:t>набули</a:t>
          </a:r>
          <a:r>
            <a:rPr lang="ru-RU" dirty="0" smtClean="0"/>
            <a:t> </a:t>
          </a:r>
          <a:r>
            <a:rPr lang="ru-RU" dirty="0" err="1" smtClean="0"/>
            <a:t>різні</a:t>
          </a:r>
          <a:r>
            <a:rPr lang="ru-RU" dirty="0" smtClean="0"/>
            <a:t> </a:t>
          </a:r>
          <a:r>
            <a:rPr lang="ru-RU" dirty="0" err="1" smtClean="0"/>
            <a:t>малі</a:t>
          </a:r>
          <a:r>
            <a:rPr lang="ru-RU" dirty="0" smtClean="0"/>
            <a:t> </a:t>
          </a:r>
          <a:r>
            <a:rPr lang="ru-RU" dirty="0" err="1" smtClean="0"/>
            <a:t>форми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наповнилися</a:t>
          </a:r>
          <a:r>
            <a:rPr lang="ru-RU" dirty="0" smtClean="0"/>
            <a:t> </a:t>
          </a:r>
          <a:r>
            <a:rPr lang="ru-RU" dirty="0" err="1" smtClean="0"/>
            <a:t>серйозним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глибоким</a:t>
          </a:r>
          <a:r>
            <a:rPr lang="ru-RU" dirty="0" smtClean="0"/>
            <a:t> </a:t>
          </a:r>
          <a:r>
            <a:rPr lang="ru-RU" dirty="0" err="1" smtClean="0"/>
            <a:t>змістом</a:t>
          </a:r>
          <a:r>
            <a:rPr lang="ru-RU" dirty="0" smtClean="0"/>
            <a:t> — </a:t>
          </a:r>
          <a:r>
            <a:rPr lang="ru-RU" dirty="0" err="1" smtClean="0"/>
            <a:t>фортепіанна</a:t>
          </a:r>
          <a:r>
            <a:rPr lang="ru-RU" dirty="0" smtClean="0"/>
            <a:t> </a:t>
          </a:r>
          <a:r>
            <a:rPr lang="ru-RU" dirty="0" err="1" smtClean="0"/>
            <a:t>п'єса</a:t>
          </a:r>
          <a:r>
            <a:rPr lang="ru-RU" dirty="0" smtClean="0"/>
            <a:t>, </a:t>
          </a:r>
          <a:r>
            <a:rPr lang="ru-RU" dirty="0" err="1" smtClean="0"/>
            <a:t>інструментальна</a:t>
          </a:r>
          <a:r>
            <a:rPr lang="ru-RU" dirty="0" smtClean="0"/>
            <a:t> </a:t>
          </a:r>
          <a:r>
            <a:rPr lang="ru-RU" dirty="0" err="1" smtClean="0"/>
            <a:t>мініатюра</a:t>
          </a:r>
          <a:r>
            <a:rPr lang="ru-RU" dirty="0" smtClean="0"/>
            <a:t>, романс (Шуман, Шопен, </a:t>
          </a:r>
          <a:r>
            <a:rPr lang="ru-RU" dirty="0" err="1" smtClean="0"/>
            <a:t>Ліст</a:t>
          </a:r>
          <a:r>
            <a:rPr lang="ru-RU" dirty="0" smtClean="0"/>
            <a:t>). </a:t>
          </a:r>
          <a:r>
            <a:rPr lang="ru-RU" dirty="0" err="1" smtClean="0"/>
            <a:t>Нові</a:t>
          </a:r>
          <a:r>
            <a:rPr lang="ru-RU" dirty="0" smtClean="0"/>
            <a:t> </a:t>
          </a:r>
          <a:r>
            <a:rPr lang="ru-RU" dirty="0" err="1" smtClean="0"/>
            <a:t>тенденції</a:t>
          </a:r>
          <a:r>
            <a:rPr lang="ru-RU" dirty="0" smtClean="0"/>
            <a:t> </a:t>
          </a:r>
          <a:r>
            <a:rPr lang="ru-RU" dirty="0" err="1" smtClean="0"/>
            <a:t>вплинули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на </a:t>
          </a:r>
          <a:r>
            <a:rPr lang="ru-RU" dirty="0" err="1" smtClean="0"/>
            <a:t>симфонізм</a:t>
          </a:r>
          <a:r>
            <a:rPr lang="ru-RU" dirty="0" smtClean="0"/>
            <a:t> (</a:t>
          </a:r>
          <a:r>
            <a:rPr lang="ru-RU" dirty="0" err="1" smtClean="0"/>
            <a:t>Берліоз</a:t>
          </a:r>
          <a:r>
            <a:rPr lang="ru-RU" dirty="0" smtClean="0"/>
            <a:t>, </a:t>
          </a:r>
          <a:r>
            <a:rPr lang="ru-RU" dirty="0" err="1" smtClean="0"/>
            <a:t>Ліст</a:t>
          </a:r>
          <a:r>
            <a:rPr lang="ru-RU" dirty="0" smtClean="0"/>
            <a:t>).</a:t>
          </a:r>
          <a:endParaRPr lang="ru-RU" dirty="0"/>
        </a:p>
      </dgm:t>
    </dgm:pt>
    <dgm:pt modelId="{21D34E1D-561D-40EA-B20B-28677738CB21}" type="parTrans" cxnId="{0AB86FF8-F54D-4CBF-867F-78062EE866D9}">
      <dgm:prSet/>
      <dgm:spPr/>
      <dgm:t>
        <a:bodyPr/>
        <a:lstStyle/>
        <a:p>
          <a:endParaRPr lang="ru-RU"/>
        </a:p>
      </dgm:t>
    </dgm:pt>
    <dgm:pt modelId="{C6733037-0A0A-4E4E-8FCE-7EC082AFA511}" type="sibTrans" cxnId="{0AB86FF8-F54D-4CBF-867F-78062EE866D9}">
      <dgm:prSet/>
      <dgm:spPr/>
      <dgm:t>
        <a:bodyPr/>
        <a:lstStyle/>
        <a:p>
          <a:endParaRPr lang="ru-RU"/>
        </a:p>
      </dgm:t>
    </dgm:pt>
    <dgm:pt modelId="{89F6E180-6428-4A08-839E-F6C2272FF696}" type="pres">
      <dgm:prSet presAssocID="{FF01457F-D9FE-402A-941F-70DC47DC1C12}" presName="Name0" presStyleCnt="0">
        <dgm:presLayoutVars>
          <dgm:dir/>
          <dgm:animLvl val="lvl"/>
          <dgm:resizeHandles val="exact"/>
        </dgm:presLayoutVars>
      </dgm:prSet>
      <dgm:spPr/>
    </dgm:pt>
    <dgm:pt modelId="{102BE71C-B957-41E8-96BF-ACB11CA07A1C}" type="pres">
      <dgm:prSet presAssocID="{DECAAE37-D6F7-48DF-9032-81EF01AE9D19}" presName="composite" presStyleCnt="0"/>
      <dgm:spPr/>
    </dgm:pt>
    <dgm:pt modelId="{7971DC52-850B-47C6-B91E-C0BEDF2FC6C1}" type="pres">
      <dgm:prSet presAssocID="{DECAAE37-D6F7-48DF-9032-81EF01AE9D19}" presName="parTx" presStyleLbl="alignNode1" presStyleIdx="0" presStyleCnt="1" custScaleY="146816">
        <dgm:presLayoutVars>
          <dgm:chMax val="0"/>
          <dgm:chPref val="0"/>
          <dgm:bulletEnabled val="1"/>
        </dgm:presLayoutVars>
      </dgm:prSet>
      <dgm:spPr/>
    </dgm:pt>
    <dgm:pt modelId="{30F1C5BD-ED59-4E43-B096-087E51C1A39D}" type="pres">
      <dgm:prSet presAssocID="{DECAAE37-D6F7-48DF-9032-81EF01AE9D1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C52BB6D-A45F-40DC-B0A9-09C13752FCD4}" type="presOf" srcId="{FF01457F-D9FE-402A-941F-70DC47DC1C12}" destId="{89F6E180-6428-4A08-839E-F6C2272FF696}" srcOrd="0" destOrd="0" presId="urn:microsoft.com/office/officeart/2005/8/layout/hList1"/>
    <dgm:cxn modelId="{328FA53B-2C9C-4B40-A6AB-DCCF6BBEC2DA}" type="presOf" srcId="{DECAAE37-D6F7-48DF-9032-81EF01AE9D19}" destId="{7971DC52-850B-47C6-B91E-C0BEDF2FC6C1}" srcOrd="0" destOrd="0" presId="urn:microsoft.com/office/officeart/2005/8/layout/hList1"/>
    <dgm:cxn modelId="{0AB86FF8-F54D-4CBF-867F-78062EE866D9}" srcId="{FF01457F-D9FE-402A-941F-70DC47DC1C12}" destId="{DECAAE37-D6F7-48DF-9032-81EF01AE9D19}" srcOrd="0" destOrd="0" parTransId="{21D34E1D-561D-40EA-B20B-28677738CB21}" sibTransId="{C6733037-0A0A-4E4E-8FCE-7EC082AFA511}"/>
    <dgm:cxn modelId="{E3D16364-245E-4C92-95ED-2737AE3A8D3A}" type="presParOf" srcId="{89F6E180-6428-4A08-839E-F6C2272FF696}" destId="{102BE71C-B957-41E8-96BF-ACB11CA07A1C}" srcOrd="0" destOrd="0" presId="urn:microsoft.com/office/officeart/2005/8/layout/hList1"/>
    <dgm:cxn modelId="{53117127-0CB5-4BE4-B4F8-B4A5117A1AFC}" type="presParOf" srcId="{102BE71C-B957-41E8-96BF-ACB11CA07A1C}" destId="{7971DC52-850B-47C6-B91E-C0BEDF2FC6C1}" srcOrd="0" destOrd="0" presId="urn:microsoft.com/office/officeart/2005/8/layout/hList1"/>
    <dgm:cxn modelId="{AB890692-11B6-433A-BCB7-C7CE95C683E7}" type="presParOf" srcId="{102BE71C-B957-41E8-96BF-ACB11CA07A1C}" destId="{30F1C5BD-ED59-4E43-B096-087E51C1A39D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500A6-96D2-4CD5-8649-29BA6381AB3A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35381-B988-42A7-9D7B-46817717D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A093D-31C9-4E20-8C01-8D4F338FAE71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28077-D15D-4560-B8A2-959D4EEC7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CA096-945B-4E42-9FA2-8A55AAB04FD1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81892-0662-4F5C-BA2C-FEB99F7518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EAD6C-C327-46D6-A3CE-F4DE6E71899F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BF4F-1E5A-41B2-AA5C-A802FD76C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208C5-82AB-415E-A8CD-FB5F01572600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2880681-2010-4F6B-A387-85216E08B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9B4B0-7D8A-4D14-B700-B2BCBD47E937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B35C4-500B-41A4-9401-B8374B71B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62C4-4DC2-4A3E-8678-56ECC2476E3F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A136A-95CD-44F8-AE6E-CD0AB5E67E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B2DE-2E60-4C1F-B435-D64CC756EB1F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C4D17-53D8-4DB7-B31D-5FEC5E1F4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70D6-8DA3-4CB3-A342-983358A47FD1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EFF1-37B4-40FF-81BA-F1418E22F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8B7E3-E4C5-41C9-B197-870DA31A379E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8F78-3674-4EFD-A6E5-799F8325F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FE202-80AE-4A5E-9B8B-845DED72D9C3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BD5ED-06D3-48C6-B431-C7611D626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267E62-BB53-4BD6-B239-24F351EC1C81}" type="datetimeFigureOut">
              <a:rPr lang="ru-RU" smtClean="0"/>
              <a:pPr>
                <a:defRPr/>
              </a:pPr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99631D8-49F6-4678-BD79-8DFDCFF6B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8229600" cy="3714776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МУЗИЧНА КУЛЬТУРА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2063" y="5786438"/>
            <a:ext cx="3857625" cy="8572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Пульт органа, на </a:t>
            </a:r>
            <a:r>
              <a:rPr lang="ru-RU" b="1" dirty="0" err="1" smtClean="0">
                <a:solidFill>
                  <a:schemeClr val="bg1"/>
                </a:solidFill>
              </a:rPr>
              <a:t>якому</a:t>
            </a:r>
            <a:r>
              <a:rPr lang="ru-RU" b="1" dirty="0" smtClean="0">
                <a:solidFill>
                  <a:schemeClr val="bg1"/>
                </a:solidFill>
              </a:rPr>
              <a:t> Гайдн </a:t>
            </a:r>
            <a:r>
              <a:rPr lang="ru-RU" b="1" dirty="0" err="1" smtClean="0">
                <a:solidFill>
                  <a:schemeClr val="bg1"/>
                </a:solidFill>
              </a:rPr>
              <a:t>грав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церкві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Милосердних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братів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Рисунок 5" descr="0_17a04_d7799a38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8"/>
            <a:ext cx="3965575" cy="528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7" descr="gaydn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8" r="9904" b="5063"/>
          <a:stretch>
            <a:fillRect/>
          </a:stretch>
        </p:blipFill>
        <p:spPr bwMode="auto">
          <a:xfrm>
            <a:off x="285750" y="357188"/>
            <a:ext cx="4214813" cy="5357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Подзаголовок 4"/>
          <p:cNvSpPr txBox="1">
            <a:spLocks/>
          </p:cNvSpPr>
          <p:nvPr/>
        </p:nvSpPr>
        <p:spPr bwMode="auto">
          <a:xfrm>
            <a:off x="500063" y="5786438"/>
            <a:ext cx="3857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 err="1">
                <a:solidFill>
                  <a:schemeClr val="bg1"/>
                </a:solidFill>
                <a:latin typeface="Calibri" pitchFamily="34" charset="0"/>
              </a:rPr>
              <a:t>Інструмент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Calibri" pitchFamily="34" charset="0"/>
              </a:rPr>
              <a:t>музеї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Гайдна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571500"/>
            <a:ext cx="4000500" cy="2214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Хризостом Вольфганг Готліб (Амадей) Моцарт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(1756–1791)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0244" name="Рисунок 5" descr="гайде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425" y="785813"/>
            <a:ext cx="3381375" cy="4786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Прямоугольник 9"/>
          <p:cNvSpPr>
            <a:spLocks noChangeArrowheads="1"/>
          </p:cNvSpPr>
          <p:nvPr/>
        </p:nvSpPr>
        <p:spPr bwMode="auto">
          <a:xfrm>
            <a:off x="1214438" y="3000375"/>
            <a:ext cx="4429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Вічне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сонячне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світло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в 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музиці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ім’я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тобі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 "Моцарт"».</a:t>
            </a:r>
          </a:p>
          <a:p>
            <a:pPr>
              <a:defRPr/>
            </a:pP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 (А. Г. 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Рубінштейн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) </a:t>
            </a:r>
          </a:p>
        </p:txBody>
      </p:sp>
      <p:pic>
        <p:nvPicPr>
          <p:cNvPr id="10246" name="Рисунок 10" descr="Volfgang-Amadej-Nocart-1756-1791-K-200-letiyu-so-dnya-rozhdeniya--ic1956_19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00500"/>
            <a:ext cx="18573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285750"/>
            <a:ext cx="40005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Моцарт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1357313" y="121443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У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віці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4-х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років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Моцарт створив концерт для клавесина.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1357313" y="2143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З 6-ти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років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разом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із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сестрою почав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виступати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концертами в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різних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містах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Європи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11270" name="Рисунок 9" descr="моцарт домашний отец сестр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4071937" cy="316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Рисунок 10" descr="моцар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71480"/>
            <a:ext cx="3033712" cy="2738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5715000" y="4286250"/>
            <a:ext cx="321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Домашній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 концерт (</a:t>
            </a:r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Йоганн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 Моцарт, </a:t>
            </a:r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його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батько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 та сестра)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63" y="285750"/>
            <a:ext cx="40005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Моцарт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12292" name="Прямоугольник 11"/>
          <p:cNvSpPr>
            <a:spLocks noChangeArrowheads="1"/>
          </p:cNvSpPr>
          <p:nvPr/>
        </p:nvSpPr>
        <p:spPr bwMode="auto">
          <a:xfrm>
            <a:off x="357158" y="928688"/>
            <a:ext cx="81439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Творчий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доробок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Моцарта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складає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понад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600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творів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більш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як 40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симфоній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понад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20 опер, велика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кількість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інструментальних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концертів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зокрема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фортепіанних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), 13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струнних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квартетів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, 35 сонат для скрипки та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інших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інструментальних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хорових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itchFamily="34" charset="0"/>
              </a:rPr>
              <a:t>творів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2293" name="Рисунок 14" descr="музей моцар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285992"/>
            <a:ext cx="6275387" cy="3929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Прямоугольник 15"/>
          <p:cNvSpPr>
            <a:spLocks noChangeArrowheads="1"/>
          </p:cNvSpPr>
          <p:nvPr/>
        </p:nvSpPr>
        <p:spPr bwMode="auto">
          <a:xfrm>
            <a:off x="3214688" y="628650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Будинок-музей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 Моцарта в </a:t>
            </a:r>
            <a:r>
              <a:rPr lang="ru-RU" b="1" dirty="0" err="1">
                <a:solidFill>
                  <a:schemeClr val="bg1"/>
                </a:solidFill>
                <a:latin typeface="Calibri" pitchFamily="34" charset="0"/>
              </a:rPr>
              <a:t>Зальцбурзі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4429155" cy="3929083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C00000"/>
                </a:solidFill>
              </a:rPr>
              <a:t>Людвіг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ван</a:t>
            </a:r>
            <a:r>
              <a:rPr lang="ru-RU" b="1" dirty="0" smtClean="0">
                <a:solidFill>
                  <a:srgbClr val="C00000"/>
                </a:solidFill>
              </a:rPr>
              <a:t> Бетховен</a:t>
            </a:r>
          </a:p>
          <a:p>
            <a:pPr eaLnBrk="1" hangingPunct="1"/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 smtClean="0">
                <a:solidFill>
                  <a:srgbClr val="C00000"/>
                </a:solidFill>
              </a:rPr>
              <a:t>1770</a:t>
            </a: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̶ 1827)</a:t>
            </a:r>
          </a:p>
          <a:p>
            <a:pPr eaLnBrk="1" hangingPunct="1"/>
            <a:endParaRPr lang="uk-UA" sz="2800" dirty="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14340" name="Рисунок 4" descr="betho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143000"/>
            <a:ext cx="3968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0" y="2643188"/>
            <a:ext cx="47863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bg1"/>
                </a:solidFill>
                <a:latin typeface="Calibri" pitchFamily="34" charset="0"/>
              </a:rPr>
              <a:t>Музиці Бетховена притаманний величезний заряд енергії, накопичення почуттів та важлива риса бетховенської естетики, як </a:t>
            </a:r>
            <a:br>
              <a:rPr lang="uk-UA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b="1" dirty="0">
                <a:solidFill>
                  <a:schemeClr val="bg1"/>
                </a:solidFill>
                <a:latin typeface="Calibri" pitchFamily="34" charset="0"/>
              </a:rPr>
              <a:t>і всіх композиторів-класиків XVIII ст., — чуття гармонії зі світом, зв’язок із людством та світом у цілому.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14313"/>
            <a:ext cx="7072338" cy="714375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C00000"/>
                </a:solidFill>
              </a:rPr>
              <a:t>Людвіг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ван</a:t>
            </a:r>
            <a:r>
              <a:rPr lang="ru-RU" b="1" dirty="0" smtClean="0">
                <a:solidFill>
                  <a:srgbClr val="C00000"/>
                </a:solidFill>
              </a:rPr>
              <a:t> Бетховен</a:t>
            </a:r>
          </a:p>
          <a:p>
            <a:pPr eaLnBrk="1" hangingPunct="1"/>
            <a:endParaRPr lang="uk-UA" sz="2800" dirty="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714348" y="4929198"/>
            <a:ext cx="7572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chemeClr val="bg1"/>
                </a:solidFill>
              </a:rPr>
              <a:t>Основні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риси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піднесеність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поетичність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відсутність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театральності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оперної</a:t>
            </a:r>
            <a:r>
              <a:rPr lang="ru-RU" dirty="0">
                <a:solidFill>
                  <a:schemeClr val="bg1"/>
                </a:solidFill>
              </a:rPr>
              <a:t> патетики. Вона </a:t>
            </a:r>
            <a:r>
              <a:rPr lang="ru-RU" dirty="0" err="1">
                <a:solidFill>
                  <a:schemeClr val="bg1"/>
                </a:solidFill>
              </a:rPr>
              <a:t>побудована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глибоких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душевних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почуттів</a:t>
            </a:r>
            <a:r>
              <a:rPr lang="ru-RU" dirty="0">
                <a:solidFill>
                  <a:schemeClr val="bg1"/>
                </a:solidFill>
              </a:rPr>
              <a:t>. Композитор назвав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«Соната як </a:t>
            </a:r>
            <a:r>
              <a:rPr lang="ru-RU" dirty="0" err="1">
                <a:solidFill>
                  <a:schemeClr val="bg1"/>
                </a:solidFill>
              </a:rPr>
              <a:t>фантазія</a:t>
            </a:r>
            <a:r>
              <a:rPr lang="ru-RU" dirty="0">
                <a:solidFill>
                  <a:schemeClr val="bg1"/>
                </a:solidFill>
              </a:rPr>
              <a:t>». </a:t>
            </a:r>
          </a:p>
          <a:p>
            <a:pPr>
              <a:defRPr/>
            </a:pP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переходи –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скорботності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сумних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роздумів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бурхливої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активності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послідовний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перехід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adagio </a:t>
            </a: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en-US" dirty="0">
                <a:solidFill>
                  <a:schemeClr val="bg1"/>
                </a:solidFill>
              </a:rPr>
              <a:t>presto</a:t>
            </a:r>
            <a:r>
              <a:rPr lang="uk-UA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357562"/>
            <a:ext cx="21431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Місячна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соната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142984"/>
            <a:ext cx="4357688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25" y="285750"/>
            <a:ext cx="4000500" cy="71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Людвіг ван Бетховен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6388" name="Рисунок 5" descr="Beethoven_AlmanachDerMusikgesellschaft_18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00108"/>
            <a:ext cx="3338512" cy="487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214942" y="6072206"/>
            <a:ext cx="3357563" cy="652463"/>
          </a:xfrm>
          <a:prstGeom prst="rect">
            <a:avLst/>
          </a:prstGeom>
          <a:noFill/>
          <a:effectLst/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>
                <a:solidFill>
                  <a:schemeClr val="bg1"/>
                </a:solidFill>
                <a:latin typeface="+mn-lt"/>
                <a:cs typeface="+mn-cs"/>
              </a:rPr>
              <a:t>Створення Шостої симфонії </a:t>
            </a:r>
            <a:endParaRPr lang="ru-RU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6390" name="Рисунок 8" descr="Beethovenh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00108"/>
            <a:ext cx="32734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85786" y="5857892"/>
            <a:ext cx="3143250" cy="652463"/>
          </a:xfrm>
          <a:prstGeom prst="rect">
            <a:avLst/>
          </a:prstGeom>
          <a:noFill/>
          <a:effectLst/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>
                <a:solidFill>
                  <a:schemeClr val="bg1"/>
                </a:solidFill>
                <a:latin typeface="+mn-lt"/>
                <a:cs typeface="+mn-cs"/>
              </a:rPr>
              <a:t>За роботою вдома</a:t>
            </a:r>
            <a:endParaRPr lang="ru-RU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КОМПОЗИТОРИ-РОМАНТИКИ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61523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КОМПОЗИТОРИ-РОМАНТИКИ</a:t>
            </a:r>
            <a:endParaRPr lang="ru-RU" sz="3200" dirty="0"/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1357290" y="1571625"/>
            <a:ext cx="628652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Франц Петер Шуберт;</a:t>
            </a:r>
          </a:p>
          <a:p>
            <a:pPr marL="514350" indent="-514350" algn="ctr">
              <a:buFont typeface="Wingdings" pitchFamily="2" charset="2"/>
              <a:buChar char="ü"/>
              <a:defRPr/>
            </a:pPr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3200" b="1" dirty="0" err="1">
                <a:solidFill>
                  <a:schemeClr val="bg1"/>
                </a:solidFill>
                <a:latin typeface="Calibri" pitchFamily="34" charset="0"/>
              </a:rPr>
              <a:t>Фредерік</a:t>
            </a:r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 Франсуа Шопен; </a:t>
            </a:r>
          </a:p>
          <a:p>
            <a:pPr marL="514350" indent="-514350" algn="ctr"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Calibri" pitchFamily="34" charset="0"/>
              </a:rPr>
              <a:t>Вільгельм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Calibri" pitchFamily="34" charset="0"/>
              </a:rPr>
              <a:t>Ріхард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Вагнер;</a:t>
            </a:r>
          </a:p>
          <a:p>
            <a:pPr marL="514350" indent="-514350" algn="ctr"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Calibri" pitchFamily="34" charset="0"/>
              </a:rPr>
              <a:t>Ференц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 (Франц) </a:t>
            </a:r>
            <a:r>
              <a:rPr lang="ru-RU" sz="3200" b="1" dirty="0" err="1">
                <a:solidFill>
                  <a:schemeClr val="bg1"/>
                </a:solidFill>
                <a:latin typeface="Calibri" pitchFamily="34" charset="0"/>
              </a:rPr>
              <a:t>Ліст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8438" name="Рисунок 7" descr="1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857628"/>
            <a:ext cx="5689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35718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Шуберт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19461" name="Рисунок 4" descr="Franz_Schubert_by_Wilhelm_August_Rieder_18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00042"/>
            <a:ext cx="4084638" cy="5929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857232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000108"/>
            <a:ext cx="333375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214282" y="2357430"/>
            <a:ext cx="46434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bg1"/>
                </a:solidFill>
                <a:latin typeface="Calibri" pitchFamily="34" charset="0"/>
              </a:rPr>
              <a:t> Це вокальний цикл на вірші німецького поета В. Мюллера. </a:t>
            </a:r>
          </a:p>
          <a:p>
            <a:pPr>
              <a:defRPr/>
            </a:pPr>
            <a:r>
              <a:rPr lang="uk-UA" sz="2400" b="1" dirty="0">
                <a:solidFill>
                  <a:schemeClr val="bg1"/>
                </a:solidFill>
                <a:latin typeface="Calibri" pitchFamily="34" charset="0"/>
              </a:rPr>
              <a:t>Створений у 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</a:rPr>
              <a:t>1823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sz="2400" b="1" dirty="0">
                <a:solidFill>
                  <a:schemeClr val="bg1"/>
                </a:solidFill>
                <a:latin typeface="Calibri" pitchFamily="34" charset="0"/>
              </a:rPr>
              <a:t> 1824 рр.</a:t>
            </a:r>
            <a:br>
              <a:rPr lang="uk-UA" sz="2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Calibri" pitchFamily="34" charset="0"/>
              </a:rPr>
              <a:t>Об’єднує 20 пісень, що відзначаються художньою правдивістю, щирістю, красою розкриття почуття кохання. </a:t>
            </a:r>
            <a:br>
              <a:rPr lang="uk-UA" sz="2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Calibri" pitchFamily="34" charset="0"/>
              </a:rPr>
              <a:t>Цикл сповнений чистоти та романтики. </a:t>
            </a: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428597" y="1357313"/>
            <a:ext cx="5178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Прекрасна мельничиха»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92920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Шуберт</a:t>
            </a:r>
            <a:endParaRPr lang="ru-RU" dirty="0"/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1510" name="Рисунок 8" descr="origin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286908" cy="55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4786313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Франсуа Шопен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(1810 ̶ 1849)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2533" name="Рисунок 6" descr="78070285_SHo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4130675" cy="592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428596" y="3071813"/>
            <a:ext cx="42862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bg1"/>
                </a:solidFill>
                <a:latin typeface="Calibri" pitchFamily="34" charset="0"/>
              </a:rPr>
              <a:t>Шопен писав твори винятково для фортепіано.  Він не залишив жодної опери, симфонії чи увертюри.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1071563"/>
            <a:ext cx="3357563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Франсуа Шопен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3557" name="Рисунок 7" descr="музей шопена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28875"/>
            <a:ext cx="5214938" cy="417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Рисунок 8" descr="музей шопе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286250" cy="3152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4500563"/>
            <a:ext cx="3357562" cy="6540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Музей Шопена </a:t>
            </a:r>
            <a:b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 Варшаві</a:t>
            </a:r>
            <a:r>
              <a:rPr lang="uk-UA" sz="2800" dirty="0">
                <a:latin typeface="+mj-lt"/>
                <a:ea typeface="+mj-ea"/>
                <a:cs typeface="+mj-cs"/>
              </a:rPr>
              <a:t/>
            </a:r>
            <a:br>
              <a:rPr lang="uk-UA" sz="2800" dirty="0">
                <a:latin typeface="+mj-lt"/>
                <a:ea typeface="+mj-ea"/>
                <a:cs typeface="+mj-cs"/>
              </a:rPr>
            </a:br>
            <a:r>
              <a:rPr lang="uk-UA" sz="2800" dirty="0">
                <a:latin typeface="+mj-lt"/>
                <a:ea typeface="+mj-ea"/>
                <a:cs typeface="+mj-cs"/>
              </a:rPr>
              <a:t/>
            </a:r>
            <a:br>
              <a:rPr lang="uk-UA" sz="2800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4214842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</a:t>
            </a:r>
            <a:r>
              <a:rPr lang="uk-UA" sz="3600" dirty="0" smtClean="0">
                <a:solidFill>
                  <a:srgbClr val="C00000"/>
                </a:solidFill>
              </a:rPr>
              <a:t>1813</a:t>
            </a:r>
            <a:r>
              <a:rPr lang="en-US" sz="3600" dirty="0" smtClean="0">
                <a:solidFill>
                  <a:srgbClr val="C00000"/>
                </a:solidFill>
              </a:rPr>
              <a:t>   </a:t>
            </a:r>
            <a:r>
              <a:rPr lang="uk-UA" sz="3600" dirty="0" smtClean="0">
                <a:solidFill>
                  <a:srgbClr val="C00000"/>
                </a:solidFill>
              </a:rPr>
              <a:t> </a:t>
            </a:r>
            <a:r>
              <a:rPr lang="uk-UA" sz="3600" dirty="0" smtClean="0">
                <a:solidFill>
                  <a:srgbClr val="C00000"/>
                </a:solidFill>
              </a:rPr>
              <a:t>̶ 1883)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4581" name="Рисунок 8" descr="RichardWag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625"/>
            <a:ext cx="4214813" cy="5857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35718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042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2357422" y="500042"/>
            <a:ext cx="4497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«Летючий голландець» </a:t>
            </a:r>
          </a:p>
        </p:txBody>
      </p:sp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214282" y="1500174"/>
            <a:ext cx="67865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Музика була написана в єдиному творчому пориві – за сім тижнів (серпень-вересень 1841 р. )</a:t>
            </a:r>
          </a:p>
          <a:p>
            <a:pPr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Твір сповнений драматизму, таємничості. Опера поєднує народно-побутові сцени з фантастичними.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ФРАНЦУЗЬКІ ШАНСОНЬЄ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4500563" cy="2214563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Шарль </a:t>
            </a:r>
            <a:r>
              <a:rPr lang="uk-UA" b="1" dirty="0" err="1" smtClean="0">
                <a:solidFill>
                  <a:srgbClr val="C00000"/>
                </a:solidFill>
              </a:rPr>
              <a:t>Азнавур</a:t>
            </a:r>
            <a:endParaRPr lang="ru-RU" b="1" dirty="0" smtClean="0"/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31749" name="Рисунок 7" descr="азнавур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5750"/>
            <a:ext cx="4567238" cy="4567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Рисунок 8" descr="азнаву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214686"/>
            <a:ext cx="2390775" cy="3328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786063"/>
            <a:ext cx="4357688" cy="95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+mj-lt"/>
              </a:rPr>
              <a:t>(народився </a:t>
            </a:r>
            <a:br>
              <a:rPr lang="uk-UA" sz="2800" b="1" dirty="0">
                <a:solidFill>
                  <a:srgbClr val="C00000"/>
                </a:solidFill>
                <a:latin typeface="+mj-lt"/>
              </a:rPr>
            </a:br>
            <a:r>
              <a:rPr lang="uk-UA" sz="2800" b="1" dirty="0">
                <a:solidFill>
                  <a:srgbClr val="C00000"/>
                </a:solidFill>
                <a:latin typeface="+mj-lt"/>
              </a:rPr>
              <a:t>в 1924 р.)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357188"/>
            <a:ext cx="442912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Шарль </a:t>
            </a:r>
            <a:r>
              <a:rPr lang="uk-UA" b="1" dirty="0" err="1" smtClean="0">
                <a:solidFill>
                  <a:srgbClr val="C00000"/>
                </a:solidFill>
              </a:rPr>
              <a:t>Азнавур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0" y="1214438"/>
            <a:ext cx="8715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«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Ви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підкорите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світ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, тому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вмієте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хвилювати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». (Шарль де Голль)</a:t>
            </a:r>
          </a:p>
          <a:p>
            <a:pPr>
              <a:defRPr/>
            </a:pPr>
            <a:endParaRPr lang="ru-RU" b="1" i="1" dirty="0">
              <a:solidFill>
                <a:schemeClr val="bg1"/>
              </a:solidFill>
              <a:latin typeface="Arno Pro Smbd SmText" pitchFamily="18" charset="0"/>
            </a:endParaRPr>
          </a:p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«Шарль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Азнавур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 — великий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драматичний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талант.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Він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підкорює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людину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.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Він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–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найвидатніший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у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своєму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мистецтві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». (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Моріс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Шевальє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no Pro Smbd SmText" pitchFamily="18" charset="0"/>
              </a:rPr>
              <a:t>)</a:t>
            </a:r>
          </a:p>
        </p:txBody>
      </p:sp>
      <p:sp>
        <p:nvSpPr>
          <p:cNvPr id="32774" name="Прямоугольник 11"/>
          <p:cNvSpPr>
            <a:spLocks noChangeArrowheads="1"/>
          </p:cNvSpPr>
          <p:nvPr/>
        </p:nvSpPr>
        <p:spPr bwMode="auto">
          <a:xfrm>
            <a:off x="5286375" y="3429000"/>
            <a:ext cx="35004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1971 — Золота медаль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міста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Париж.</a:t>
            </a:r>
          </a:p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1995 — велика медаль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французької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пісні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(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Французька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академія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).</a:t>
            </a:r>
          </a:p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1996 —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ім’я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Азнавура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занесене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b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до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Зали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слави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авторів</a:t>
            </a:r>
            <a:r>
              <a:rPr lang="ru-RU" b="1" i="1" dirty="0">
                <a:solidFill>
                  <a:schemeClr val="bg1"/>
                </a:solidFill>
                <a:latin typeface="Arno Pro Smbd SmText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Arno Pro Smbd SmText" pitchFamily="18" charset="0"/>
              </a:rPr>
              <a:t>пісень</a:t>
            </a:r>
            <a:endParaRPr lang="ru-RU" b="1" i="1" dirty="0">
              <a:solidFill>
                <a:schemeClr val="bg1"/>
              </a:solidFill>
              <a:latin typeface="Arno Pro Smbd SmText" pitchFamily="18" charset="0"/>
            </a:endParaRPr>
          </a:p>
          <a:p>
            <a:pPr>
              <a:defRPr/>
            </a:pPr>
            <a:r>
              <a:rPr lang="uk-UA" b="1" i="1" dirty="0">
                <a:solidFill>
                  <a:schemeClr val="bg1"/>
                </a:solidFill>
                <a:latin typeface="Arno Pro Smbd SmText" pitchFamily="18" charset="0"/>
              </a:rPr>
              <a:t>та ще більше ніж 10 нагород.</a:t>
            </a:r>
            <a:endParaRPr lang="ru-RU" b="1" i="1" dirty="0">
              <a:solidFill>
                <a:schemeClr val="bg1"/>
              </a:solidFill>
              <a:latin typeface="Arno Pro Smbd SmText" pitchFamily="18" charset="0"/>
            </a:endParaRPr>
          </a:p>
        </p:txBody>
      </p:sp>
      <p:pic>
        <p:nvPicPr>
          <p:cNvPr id="32775" name="Рисунок 12" descr="Aznavour reu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500062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5572125"/>
            <a:ext cx="314325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Едіт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Піаф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Рисунок 6" descr="pia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3663950" cy="514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Рисунок 9" descr="pi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3509962" cy="5160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Прямоугольник 10"/>
          <p:cNvSpPr>
            <a:spLocks noChangeArrowheads="1"/>
          </p:cNvSpPr>
          <p:nvPr/>
        </p:nvSpPr>
        <p:spPr bwMode="auto">
          <a:xfrm>
            <a:off x="4929188" y="5429250"/>
            <a:ext cx="3786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bg1"/>
                </a:solidFill>
                <a:latin typeface="Calibri" pitchFamily="34" charset="0"/>
              </a:rPr>
              <a:t>Справжнє ім’я </a:t>
            </a:r>
            <a:r>
              <a:rPr lang="uk-UA" sz="2400" dirty="0">
                <a:solidFill>
                  <a:schemeClr val="bg1"/>
                </a:solidFill>
                <a:latin typeface="Calibri" pitchFamily="34" charset="0"/>
              </a:rPr>
              <a:t>–</a:t>
            </a:r>
            <a:br>
              <a:rPr lang="uk-UA" sz="2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sz="2400" b="1" dirty="0">
                <a:solidFill>
                  <a:schemeClr val="bg1"/>
                </a:solidFill>
              </a:rPr>
              <a:t>Е</a:t>
            </a:r>
            <a:r>
              <a:rPr lang="vi-VN" sz="2400" b="1" dirty="0">
                <a:solidFill>
                  <a:schemeClr val="bg1"/>
                </a:solidFill>
              </a:rPr>
              <a:t>д</a:t>
            </a:r>
            <a:r>
              <a:rPr lang="uk-UA" sz="2400" b="1" dirty="0">
                <a:solidFill>
                  <a:schemeClr val="bg1"/>
                </a:solidFill>
              </a:rPr>
              <a:t>і</a:t>
            </a:r>
            <a:r>
              <a:rPr lang="vi-VN" sz="2400" b="1" dirty="0">
                <a:solidFill>
                  <a:schemeClr val="bg1"/>
                </a:solidFill>
              </a:rPr>
              <a:t>т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Джов</a:t>
            </a:r>
            <a:r>
              <a:rPr lang="uk-UA" sz="2400" b="1" dirty="0">
                <a:solidFill>
                  <a:schemeClr val="bg1"/>
                </a:solidFill>
              </a:rPr>
              <a:t>а</a:t>
            </a:r>
            <a:r>
              <a:rPr lang="vi-VN" sz="2400" b="1" dirty="0">
                <a:solidFill>
                  <a:schemeClr val="bg1"/>
                </a:solidFill>
              </a:rPr>
              <a:t>нна Гасс</a:t>
            </a:r>
            <a:r>
              <a:rPr lang="uk-UA" sz="2400" b="1" dirty="0" err="1">
                <a:solidFill>
                  <a:schemeClr val="bg1"/>
                </a:solidFill>
              </a:rPr>
              <a:t>іо</a:t>
            </a:r>
            <a:r>
              <a:rPr lang="vi-VN" sz="2400" b="1" dirty="0">
                <a:solidFill>
                  <a:schemeClr val="bg1"/>
                </a:solidFill>
              </a:rPr>
              <a:t>н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Рисунок 7" descr="пиаф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7175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0" y="571480"/>
            <a:ext cx="5929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chemeClr val="bg1"/>
                </a:solidFill>
                <a:latin typeface="Calibri" pitchFamily="34" charset="0"/>
              </a:rPr>
              <a:t>«Публіка втягує тебе у свої обійми, відкриває своє серце та поглинає тебе повністю. Ти сповнюєшся її </a:t>
            </a:r>
            <a:r>
              <a:rPr lang="uk-UA" sz="2400" b="1" i="1" dirty="0" smtClean="0">
                <a:solidFill>
                  <a:schemeClr val="bg1"/>
                </a:solidFill>
                <a:latin typeface="Calibri" pitchFamily="34" charset="0"/>
              </a:rPr>
              <a:t>Любов'ю, </a:t>
            </a:r>
            <a:r>
              <a:rPr lang="uk-UA" sz="2400" b="1" i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uk-UA" sz="2400" b="1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sz="2400" b="1" i="1" dirty="0">
                <a:solidFill>
                  <a:schemeClr val="bg1"/>
                </a:solidFill>
                <a:latin typeface="Calibri" pitchFamily="34" charset="0"/>
              </a:rPr>
              <a:t>а вона – твоєю». </a:t>
            </a:r>
            <a:endParaRPr lang="uk-UA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6" name="Рисунок 11" descr="45_1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"/>
            <a:ext cx="3105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824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Arno Pro Smbd SmText" pitchFamily="18" charset="0"/>
              </a:rPr>
              <a:t>«Нова ера в </a:t>
            </a:r>
            <a:r>
              <a:rPr lang="ru-RU" sz="2800" i="1" dirty="0" err="1" smtClean="0">
                <a:latin typeface="Arno Pro Smbd SmText" pitchFamily="18" charset="0"/>
              </a:rPr>
              <a:t>музиці</a:t>
            </a:r>
            <a:r>
              <a:rPr lang="ru-RU" sz="2800" i="1" dirty="0" smtClean="0">
                <a:latin typeface="Arno Pro Smbd SmText" pitchFamily="18" charset="0"/>
              </a:rPr>
              <a:t>» </a:t>
            </a:r>
            <a:r>
              <a:rPr lang="ru-RU" sz="2800" i="1" dirty="0" err="1" smtClean="0">
                <a:latin typeface="Arno Pro Smbd SmText" pitchFamily="18" charset="0"/>
              </a:rPr>
              <a:t>починається</a:t>
            </a:r>
            <a:r>
              <a:rPr lang="ru-RU" sz="2800" i="1" dirty="0" smtClean="0">
                <a:latin typeface="Arno Pro Smbd SmText" pitchFamily="18" charset="0"/>
              </a:rPr>
              <a:t> на </a:t>
            </a:r>
            <a:r>
              <a:rPr lang="ru-RU" sz="2800" i="1" dirty="0" err="1" smtClean="0">
                <a:latin typeface="Arno Pro Smbd SmText" pitchFamily="18" charset="0"/>
              </a:rPr>
              <a:t>рубежі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епох</a:t>
            </a:r>
            <a:r>
              <a:rPr lang="ru-RU" sz="2800" i="1" dirty="0" smtClean="0">
                <a:latin typeface="Arno Pro Smbd SmText" pitchFamily="18" charset="0"/>
              </a:rPr>
              <a:t> </a:t>
            </a:r>
            <a:r>
              <a:rPr lang="ru-RU" sz="2800" i="1" dirty="0" err="1" smtClean="0">
                <a:latin typeface="Arno Pro Smbd SmText" pitchFamily="18" charset="0"/>
              </a:rPr>
              <a:t>класицизму</a:t>
            </a:r>
            <a:r>
              <a:rPr lang="ru-RU" sz="2800" i="1" dirty="0" smtClean="0">
                <a:latin typeface="Arno Pro Smbd SmText" pitchFamily="18" charset="0"/>
              </a:rPr>
              <a:t> </a:t>
            </a:r>
            <a:r>
              <a:rPr lang="ru-RU" sz="2800" i="1" dirty="0" err="1" smtClean="0">
                <a:latin typeface="Arno Pro Smbd SmText" pitchFamily="18" charset="0"/>
              </a:rPr>
              <a:t>і</a:t>
            </a:r>
            <a:r>
              <a:rPr lang="ru-RU" sz="2800" i="1" dirty="0" smtClean="0">
                <a:latin typeface="Arno Pro Smbd SmText" pitchFamily="18" charset="0"/>
              </a:rPr>
              <a:t> романтизму. </a:t>
            </a:r>
            <a:r>
              <a:rPr lang="ru-RU" sz="2800" i="1" dirty="0" err="1" smtClean="0">
                <a:latin typeface="Arno Pro Smbd SmText" pitchFamily="18" charset="0"/>
              </a:rPr>
              <a:t>Пов'язана</a:t>
            </a:r>
            <a:r>
              <a:rPr lang="ru-RU" sz="2800" i="1" dirty="0" smtClean="0">
                <a:latin typeface="Arno Pro Smbd SmText" pitchFamily="18" charset="0"/>
              </a:rPr>
              <a:t> вона </a:t>
            </a:r>
            <a:r>
              <a:rPr lang="ru-RU" sz="2800" i="1" dirty="0" err="1" smtClean="0">
                <a:latin typeface="Arno Pro Smbd SmText" pitchFamily="18" charset="0"/>
              </a:rPr>
              <a:t>з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титанічною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творчістю</a:t>
            </a:r>
            <a:r>
              <a:rPr lang="ru-RU" sz="2800" i="1" dirty="0" smtClean="0">
                <a:latin typeface="Arno Pro Smbd SmText" pitchFamily="18" charset="0"/>
              </a:rPr>
              <a:t> </a:t>
            </a:r>
            <a:r>
              <a:rPr lang="ru-RU" sz="2800" i="1" dirty="0" err="1" smtClean="0">
                <a:latin typeface="Arno Pro Smbd SmText" pitchFamily="18" charset="0"/>
              </a:rPr>
              <a:t>Людвіга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ван</a:t>
            </a:r>
            <a:r>
              <a:rPr lang="ru-RU" sz="2800" i="1" dirty="0" smtClean="0">
                <a:latin typeface="Arno Pro Smbd SmText" pitchFamily="18" charset="0"/>
              </a:rPr>
              <a:t> Бетховена. Вона </a:t>
            </a:r>
            <a:r>
              <a:rPr lang="ru-RU" sz="2800" i="1" dirty="0" err="1" smtClean="0">
                <a:latin typeface="Arno Pro Smbd SmText" pitchFamily="18" charset="0"/>
              </a:rPr>
              <a:t>охопила</a:t>
            </a:r>
            <a:r>
              <a:rPr lang="ru-RU" sz="2800" i="1" dirty="0" smtClean="0">
                <a:latin typeface="Arno Pro Smbd SmText" pitchFamily="18" charset="0"/>
              </a:rPr>
              <a:t> мало не </a:t>
            </a:r>
            <a:r>
              <a:rPr lang="ru-RU" sz="2800" i="1" dirty="0" err="1" smtClean="0">
                <a:latin typeface="Arno Pro Smbd SmText" pitchFamily="18" charset="0"/>
              </a:rPr>
              <a:t>всі</a:t>
            </a:r>
            <a:r>
              <a:rPr lang="en-US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форми</a:t>
            </a:r>
            <a:r>
              <a:rPr lang="ru-RU" sz="2800" i="1" dirty="0" smtClean="0">
                <a:latin typeface="Arno Pro Smbd SmText" pitchFamily="18" charset="0"/>
              </a:rPr>
              <a:t> </a:t>
            </a:r>
            <a:r>
              <a:rPr lang="ru-RU" sz="2800" i="1" dirty="0" err="1" smtClean="0">
                <a:latin typeface="Arno Pro Smbd SmText" pitchFamily="18" charset="0"/>
              </a:rPr>
              <a:t>і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жанри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музики</a:t>
            </a:r>
            <a:r>
              <a:rPr lang="ru-RU" sz="2800" i="1" dirty="0" smtClean="0">
                <a:latin typeface="Arno Pro Smbd SmText" pitchFamily="18" charset="0"/>
              </a:rPr>
              <a:t>, </a:t>
            </a:r>
            <a:r>
              <a:rPr lang="ru-RU" sz="2800" i="1" dirty="0" err="1" smtClean="0">
                <a:latin typeface="Arno Pro Smbd SmText" pitchFamily="18" charset="0"/>
              </a:rPr>
              <a:t>загальновизнаною</a:t>
            </a:r>
            <a:r>
              <a:rPr lang="ru-RU" sz="2800" i="1" dirty="0" smtClean="0">
                <a:latin typeface="Arno Pro Smbd SmText" pitchFamily="18" charset="0"/>
              </a:rPr>
              <a:t> ж вершиною стали </a:t>
            </a:r>
            <a:r>
              <a:rPr lang="ru-RU" sz="2800" i="1" dirty="0" err="1" smtClean="0">
                <a:latin typeface="Arno Pro Smbd SmText" pitchFamily="18" charset="0"/>
              </a:rPr>
              <a:t>дев'ять</a:t>
            </a:r>
            <a:r>
              <a:rPr lang="ru-RU" sz="2800" i="1" dirty="0" smtClean="0">
                <a:latin typeface="Arno Pro Smbd SmText" pitchFamily="18" charset="0"/>
              </a:rPr>
              <a:t> </a:t>
            </a:r>
            <a:r>
              <a:rPr lang="ru-RU" sz="2800" i="1" dirty="0" err="1" smtClean="0">
                <a:latin typeface="Arno Pro Smbd SmText" pitchFamily="18" charset="0"/>
              </a:rPr>
              <a:t>симфоній</a:t>
            </a:r>
            <a:r>
              <a:rPr lang="ru-RU" sz="2800" i="1" dirty="0" smtClean="0">
                <a:latin typeface="Arno Pro Smbd SmText" pitchFamily="18" charset="0"/>
              </a:rPr>
              <a:t>, </a:t>
            </a:r>
            <a:r>
              <a:rPr lang="ru-RU" sz="2800" i="1" dirty="0" err="1" smtClean="0">
                <a:latin typeface="Arno Pro Smbd SmText" pitchFamily="18" charset="0"/>
              </a:rPr>
              <a:t>кожна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з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яких</a:t>
            </a:r>
            <a:r>
              <a:rPr lang="ru-RU" sz="2800" i="1" dirty="0" smtClean="0">
                <a:latin typeface="Arno Pro Smbd SmText" pitchFamily="18" charset="0"/>
              </a:rPr>
              <a:t> — </a:t>
            </a:r>
            <a:r>
              <a:rPr lang="ru-RU" sz="2800" i="1" dirty="0" err="1" smtClean="0">
                <a:latin typeface="Arno Pro Smbd SmText" pitchFamily="18" charset="0"/>
              </a:rPr>
              <a:t>це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цілий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художній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світ</a:t>
            </a:r>
            <a:r>
              <a:rPr lang="ru-RU" sz="2800" i="1" dirty="0" smtClean="0">
                <a:latin typeface="Arno Pro Smbd SmText" pitchFamily="18" charset="0"/>
              </a:rPr>
              <a:t>. </a:t>
            </a:r>
            <a:r>
              <a:rPr lang="ru-RU" sz="2800" i="1" dirty="0" err="1" smtClean="0">
                <a:latin typeface="Arno Pro Smbd SmText" pitchFamily="18" charset="0"/>
              </a:rPr>
              <a:t>Сучасник</a:t>
            </a:r>
            <a:r>
              <a:rPr lang="ru-RU" sz="2800" i="1" dirty="0" smtClean="0">
                <a:latin typeface="Arno Pro Smbd SmText" pitchFamily="18" charset="0"/>
              </a:rPr>
              <a:t> </a:t>
            </a:r>
            <a:r>
              <a:rPr lang="ru-RU" sz="2800" i="1" dirty="0" err="1" smtClean="0">
                <a:latin typeface="Arno Pro Smbd SmText" pitchFamily="18" charset="0"/>
              </a:rPr>
              <a:t>Французької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революції</a:t>
            </a:r>
            <a:r>
              <a:rPr lang="ru-RU" sz="2800" i="1" dirty="0" smtClean="0">
                <a:latin typeface="Arno Pro Smbd SmText" pitchFamily="18" charset="0"/>
              </a:rPr>
              <a:t>, </a:t>
            </a:r>
            <a:r>
              <a:rPr lang="ru-RU" sz="2800" i="1" dirty="0" err="1" smtClean="0">
                <a:latin typeface="Arno Pro Smbd SmText" pitchFamily="18" charset="0"/>
              </a:rPr>
              <a:t>палко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захоплений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її</a:t>
            </a:r>
            <a:r>
              <a:rPr lang="ru-RU" sz="2800" i="1" dirty="0" smtClean="0">
                <a:latin typeface="Arno Pro Smbd SmText" pitchFamily="18" charset="0"/>
              </a:rPr>
              <a:t> першими </a:t>
            </a:r>
            <a:r>
              <a:rPr lang="ru-RU" sz="2800" i="1" dirty="0" err="1" smtClean="0">
                <a:latin typeface="Arno Pro Smbd SmText" pitchFamily="18" charset="0"/>
              </a:rPr>
              <a:t>кроками</a:t>
            </a:r>
            <a:r>
              <a:rPr lang="ru-RU" sz="2800" i="1" dirty="0" smtClean="0">
                <a:latin typeface="Arno Pro Smbd SmText" pitchFamily="18" charset="0"/>
              </a:rPr>
              <a:t>, </a:t>
            </a:r>
            <a:r>
              <a:rPr lang="ru-RU" sz="2800" i="1" dirty="0" err="1" smtClean="0">
                <a:latin typeface="Arno Pro Smbd SmText" pitchFamily="18" charset="0"/>
              </a:rPr>
              <a:t>рішучий</a:t>
            </a:r>
            <a:r>
              <a:rPr lang="ru-RU" sz="2800" i="1" dirty="0" smtClean="0">
                <a:latin typeface="Arno Pro Smbd SmText" pitchFamily="18" charset="0"/>
              </a:rPr>
              <a:t> противник бонапартизму, </a:t>
            </a:r>
            <a:r>
              <a:rPr lang="ru-RU" sz="2800" i="1" dirty="0" err="1" smtClean="0">
                <a:latin typeface="Arno Pro Smbd SmText" pitchFamily="18" charset="0"/>
              </a:rPr>
              <a:t>музикант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філософського</a:t>
            </a:r>
            <a:r>
              <a:rPr lang="ru-RU" sz="2800" i="1" dirty="0" smtClean="0">
                <a:latin typeface="Arno Pro Smbd SmText" pitchFamily="18" charset="0"/>
              </a:rPr>
              <a:t> складу, </a:t>
            </a:r>
            <a:r>
              <a:rPr lang="ru-RU" sz="2800" i="1" dirty="0" err="1" smtClean="0">
                <a:latin typeface="Arno Pro Smbd SmText" pitchFamily="18" charset="0"/>
              </a:rPr>
              <a:t>який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нескінченно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розширив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виразні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засоби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музики</a:t>
            </a:r>
            <a:r>
              <a:rPr lang="ru-RU" sz="2800" i="1" dirty="0" smtClean="0">
                <a:latin typeface="Arno Pro Smbd SmText" pitchFamily="18" charset="0"/>
              </a:rPr>
              <a:t>, композитор </a:t>
            </a:r>
            <a:r>
              <a:rPr lang="ru-RU" sz="2800" i="1" dirty="0" err="1" smtClean="0">
                <a:latin typeface="Arno Pro Smbd SmText" pitchFamily="18" charset="0"/>
              </a:rPr>
              <a:t>трагічного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світовідчуття</a:t>
            </a:r>
            <a:r>
              <a:rPr lang="ru-RU" sz="2800" i="1" dirty="0" smtClean="0">
                <a:latin typeface="Arno Pro Smbd SmText" pitchFamily="18" charset="0"/>
              </a:rPr>
              <a:t>, Бетховен </a:t>
            </a:r>
            <a:r>
              <a:rPr lang="ru-RU" sz="2800" i="1" dirty="0" err="1" smtClean="0">
                <a:latin typeface="Arno Pro Smbd SmText" pitchFamily="18" charset="0"/>
              </a:rPr>
              <a:t>був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оцінений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і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піднятий</a:t>
            </a:r>
            <a:r>
              <a:rPr lang="ru-RU" sz="2800" i="1" dirty="0" smtClean="0">
                <a:latin typeface="Arno Pro Smbd SmText" pitchFamily="18" charset="0"/>
              </a:rPr>
              <a:t> на щит романтиками, </a:t>
            </a:r>
            <a:r>
              <a:rPr lang="ru-RU" sz="2800" i="1" dirty="0" err="1" smtClean="0">
                <a:latin typeface="Arno Pro Smbd SmText" pitchFamily="18" charset="0"/>
              </a:rPr>
              <a:t>хоч</a:t>
            </a:r>
            <a:r>
              <a:rPr lang="ru-RU" sz="2800" i="1" dirty="0" smtClean="0">
                <a:latin typeface="Arno Pro Smbd SmText" pitchFamily="18" charset="0"/>
              </a:rPr>
              <a:t> сам </a:t>
            </a:r>
            <a:r>
              <a:rPr lang="ru-RU" sz="2800" i="1" dirty="0" err="1" smtClean="0">
                <a:latin typeface="Arno Pro Smbd SmText" pitchFamily="18" charset="0"/>
              </a:rPr>
              <a:t>він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розходився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з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їх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естетичними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переконаннями</a:t>
            </a:r>
            <a:r>
              <a:rPr lang="ru-RU" sz="2800" i="1" dirty="0" smtClean="0">
                <a:latin typeface="Arno Pro Smbd SmText" pitchFamily="18" charset="0"/>
              </a:rPr>
              <a:t>. У </a:t>
            </a:r>
            <a:r>
              <a:rPr lang="ru-RU" sz="2800" i="1" dirty="0" err="1" smtClean="0">
                <a:latin typeface="Arno Pro Smbd SmText" pitchFamily="18" charset="0"/>
              </a:rPr>
              <a:t>Бетховені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втілилися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найкращі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риси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всієї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музичної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культури</a:t>
            </a:r>
            <a:r>
              <a:rPr lang="ru-RU" sz="2800" i="1" dirty="0" smtClean="0">
                <a:latin typeface="Arno Pro Smbd SmText" pitchFamily="18" charset="0"/>
              </a:rPr>
              <a:t>, яка передувала </a:t>
            </a:r>
            <a:r>
              <a:rPr lang="ru-RU" sz="2800" i="1" dirty="0" err="1" smtClean="0">
                <a:latin typeface="Arno Pro Smbd SmText" pitchFamily="18" charset="0"/>
              </a:rPr>
              <a:t>йому</a:t>
            </a:r>
            <a:r>
              <a:rPr lang="ru-RU" sz="2800" i="1" dirty="0" smtClean="0">
                <a:latin typeface="Arno Pro Smbd SmText" pitchFamily="18" charset="0"/>
              </a:rPr>
              <a:t>, </a:t>
            </a:r>
            <a:r>
              <a:rPr lang="ru-RU" sz="2800" i="1" dirty="0" err="1" smtClean="0">
                <a:latin typeface="Arno Pro Smbd SmText" pitchFamily="18" charset="0"/>
              </a:rPr>
              <a:t>і</a:t>
            </a:r>
            <a:r>
              <a:rPr lang="ru-RU" sz="2800" i="1" dirty="0" smtClean="0">
                <a:latin typeface="Arno Pro Smbd SmText" pitchFamily="18" charset="0"/>
              </a:rPr>
              <a:t> разом </a:t>
            </a:r>
            <a:r>
              <a:rPr lang="ru-RU" sz="2800" i="1" dirty="0" err="1" smtClean="0">
                <a:latin typeface="Arno Pro Smbd SmText" pitchFamily="18" charset="0"/>
              </a:rPr>
              <a:t>з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тим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його</a:t>
            </a:r>
            <a:r>
              <a:rPr lang="ru-RU" sz="2800" i="1" dirty="0" smtClean="0">
                <a:latin typeface="Arno Pro Smbd SmText" pitchFamily="18" charset="0"/>
              </a:rPr>
              <a:t> </a:t>
            </a:r>
            <a:r>
              <a:rPr lang="ru-RU" sz="2800" i="1" dirty="0" err="1" smtClean="0">
                <a:latin typeface="Arno Pro Smbd SmText" pitchFamily="18" charset="0"/>
              </a:rPr>
              <a:t>творчість</a:t>
            </a:r>
            <a:r>
              <a:rPr lang="ru-RU" sz="2800" i="1" dirty="0" smtClean="0">
                <a:latin typeface="Arno Pro Smbd SmText" pitchFamily="18" charset="0"/>
              </a:rPr>
              <a:t> — </a:t>
            </a:r>
            <a:r>
              <a:rPr lang="ru-RU" sz="2800" i="1" dirty="0" err="1" smtClean="0">
                <a:latin typeface="Arno Pro Smbd SmText" pitchFamily="18" charset="0"/>
              </a:rPr>
              <a:t>поворотний</a:t>
            </a:r>
            <a:r>
              <a:rPr lang="ru-RU" sz="2800" i="1" dirty="0" smtClean="0">
                <a:latin typeface="Arno Pro Smbd SmText" pitchFamily="18" charset="0"/>
              </a:rPr>
              <a:t> пункт у </a:t>
            </a:r>
            <a:r>
              <a:rPr lang="ru-RU" sz="2800" i="1" dirty="0" err="1" smtClean="0">
                <a:latin typeface="Arno Pro Smbd SmText" pitchFamily="18" charset="0"/>
              </a:rPr>
              <a:t>музиці</a:t>
            </a:r>
            <a:r>
              <a:rPr lang="ru-RU" sz="2800" i="1" dirty="0" smtClean="0">
                <a:latin typeface="Arno Pro Smbd SmText" pitchFamily="18" charset="0"/>
              </a:rPr>
              <a:t>.</a:t>
            </a:r>
            <a:endParaRPr lang="ru-RU" sz="2800" i="1" dirty="0">
              <a:latin typeface="Arno Pro Smbd SmTex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Музика</a:t>
            </a:r>
            <a:r>
              <a:rPr lang="ru-RU" sz="2400" i="1" dirty="0" smtClean="0"/>
              <a:t> стала </a:t>
            </a:r>
            <a:r>
              <a:rPr lang="ru-RU" sz="2400" i="1" dirty="0" err="1" smtClean="0"/>
              <a:t>активніше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ніж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раніше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взаємодіяти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літературою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зумовило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появу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програмних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музичних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творів</a:t>
            </a:r>
            <a:r>
              <a:rPr lang="ru-RU" sz="2400" i="1" dirty="0" smtClean="0"/>
              <a:t>, в </a:t>
            </a:r>
            <a:r>
              <a:rPr lang="ru-RU" sz="2400" i="1" dirty="0" err="1" smtClean="0"/>
              <a:t>назву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або</a:t>
            </a:r>
            <a:r>
              <a:rPr lang="ru-RU" sz="2400" i="1" dirty="0" smtClean="0"/>
              <a:t> основу </a:t>
            </a:r>
            <a:r>
              <a:rPr lang="ru-RU" sz="2400" i="1" dirty="0" err="1" smtClean="0"/>
              <a:t>яких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було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покладено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літературний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твір</a:t>
            </a:r>
            <a:r>
              <a:rPr lang="ru-RU" sz="2400" i="1" dirty="0" smtClean="0"/>
              <a:t>. «</a:t>
            </a:r>
            <a:r>
              <a:rPr lang="ru-RU" sz="2400" i="1" dirty="0" err="1" smtClean="0"/>
              <a:t>Оновлення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музики</a:t>
            </a:r>
            <a:r>
              <a:rPr lang="ru-RU" sz="2400" i="1" dirty="0" smtClean="0"/>
              <a:t> через </a:t>
            </a:r>
            <a:r>
              <a:rPr lang="ru-RU" sz="2400" i="1" dirty="0" err="1" smtClean="0"/>
              <a:t>зв'язок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поезією</a:t>
            </a:r>
            <a:r>
              <a:rPr lang="ru-RU" sz="2400" i="1" dirty="0" smtClean="0"/>
              <a:t>», — так </a:t>
            </a:r>
            <a:r>
              <a:rPr lang="ru-RU" sz="2400" i="1" dirty="0" err="1" smtClean="0"/>
              <a:t>сформулював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ситуацію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Ліст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Наприклад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творець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програмних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симфоній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французький</a:t>
            </a:r>
            <a:r>
              <a:rPr lang="ru-RU" sz="2400" i="1" dirty="0" smtClean="0"/>
              <a:t> композитор Гектор </a:t>
            </a:r>
            <a:r>
              <a:rPr lang="ru-RU" sz="2400" i="1" dirty="0" err="1" smtClean="0"/>
              <a:t>Берліоз</a:t>
            </a:r>
            <a:r>
              <a:rPr lang="ru-RU" sz="2400" i="1" dirty="0" smtClean="0"/>
              <a:t> давав </a:t>
            </a:r>
            <a:r>
              <a:rPr lang="ru-RU" sz="2400" i="1" dirty="0" err="1" smtClean="0"/>
              <a:t>своїм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творам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назви</a:t>
            </a:r>
            <a:r>
              <a:rPr lang="ru-RU" sz="2400" i="1" dirty="0" smtClean="0"/>
              <a:t>: «Фантастична </a:t>
            </a:r>
            <a:r>
              <a:rPr lang="ru-RU" sz="2400" i="1" dirty="0" err="1" smtClean="0"/>
              <a:t>симфонія</a:t>
            </a:r>
            <a:r>
              <a:rPr lang="ru-RU" sz="2400" i="1" dirty="0" smtClean="0"/>
              <a:t>», «</a:t>
            </a:r>
            <a:r>
              <a:rPr lang="ru-RU" sz="2400" i="1" dirty="0" err="1" smtClean="0"/>
              <a:t>Траурно-тріумфальна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симфонія</a:t>
            </a:r>
            <a:r>
              <a:rPr lang="ru-RU" sz="2400" i="1" dirty="0" smtClean="0"/>
              <a:t>», «Гарольд в </a:t>
            </a:r>
            <a:r>
              <a:rPr lang="ru-RU" sz="2400" i="1" dirty="0" err="1" smtClean="0"/>
              <a:t>Італії</a:t>
            </a:r>
            <a:r>
              <a:rPr lang="ru-RU" sz="2400" i="1" dirty="0" smtClean="0"/>
              <a:t>» (за </a:t>
            </a:r>
            <a:r>
              <a:rPr lang="ru-RU" sz="2400" i="1" dirty="0" err="1" smtClean="0"/>
              <a:t>поемою</a:t>
            </a:r>
            <a:r>
              <a:rPr lang="ru-RU" sz="2400" i="1" dirty="0" smtClean="0"/>
              <a:t> Байрона), «Ромео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Джульєтта</a:t>
            </a:r>
            <a:r>
              <a:rPr lang="ru-RU" sz="2400" i="1" dirty="0" smtClean="0"/>
              <a:t>» (за </a:t>
            </a:r>
            <a:r>
              <a:rPr lang="ru-RU" sz="2400" i="1" dirty="0" err="1" smtClean="0"/>
              <a:t>трагедієюШекспі</a:t>
            </a:r>
            <a:r>
              <a:rPr lang="ru-RU" sz="2400" i="1" dirty="0" err="1" smtClean="0"/>
              <a:t>р</a:t>
            </a:r>
            <a:r>
              <a:rPr lang="ru-RU" sz="2400" i="1" dirty="0" err="1" smtClean="0"/>
              <a:t>а</a:t>
            </a:r>
            <a:r>
              <a:rPr lang="ru-RU" sz="2400" i="1" dirty="0" smtClean="0"/>
              <a:t>). </a:t>
            </a:r>
            <a:r>
              <a:rPr lang="ru-RU" sz="2400" i="1" dirty="0" err="1" smtClean="0"/>
              <a:t>Безліч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музичних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творів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пов'язана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«Фаустом» </a:t>
            </a:r>
            <a:r>
              <a:rPr lang="ru-RU" sz="2400" i="1" dirty="0" err="1" smtClean="0"/>
              <a:t>Ґете</a:t>
            </a:r>
            <a:r>
              <a:rPr lang="ru-RU" sz="2400" i="1" dirty="0" smtClean="0"/>
              <a:t>: "</a:t>
            </a:r>
            <a:r>
              <a:rPr lang="ru-RU" sz="2400" i="1" dirty="0" err="1" smtClean="0"/>
              <a:t>Сцени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«Фауста» Шумана, «Перша </a:t>
            </a:r>
            <a:r>
              <a:rPr lang="ru-RU" sz="2400" i="1" dirty="0" err="1" smtClean="0"/>
              <a:t>Вальпургієва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ніч</a:t>
            </a:r>
            <a:r>
              <a:rPr lang="ru-RU" sz="2400" i="1" dirty="0" smtClean="0"/>
              <a:t>» Мендельсона, «</a:t>
            </a:r>
            <a:r>
              <a:rPr lang="ru-RU" sz="2400" i="1" dirty="0" err="1" smtClean="0"/>
              <a:t>Засудження</a:t>
            </a:r>
            <a:r>
              <a:rPr lang="ru-RU" sz="2400" i="1" dirty="0" smtClean="0"/>
              <a:t> Фауста» </a:t>
            </a:r>
            <a:r>
              <a:rPr lang="ru-RU" sz="2400" i="1" dirty="0" err="1" smtClean="0"/>
              <a:t>Берліоза</a:t>
            </a:r>
            <a:r>
              <a:rPr lang="ru-RU" sz="2400" i="1" dirty="0" smtClean="0"/>
              <a:t>, опера «Фауст» </a:t>
            </a:r>
            <a:r>
              <a:rPr lang="ru-RU" sz="2400" i="1" dirty="0" err="1" smtClean="0"/>
              <a:t>Гуно</a:t>
            </a:r>
            <a:r>
              <a:rPr lang="ru-RU" sz="2400" i="1" dirty="0" smtClean="0"/>
              <a:t>.</a:t>
            </a:r>
          </a:p>
          <a:p>
            <a:pPr algn="ctr"/>
            <a:r>
              <a:rPr lang="ru-RU" sz="2400" i="1" dirty="0" err="1" smtClean="0"/>
              <a:t>Розширюється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музична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освіта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відкриваються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консерваторії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з'являються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музичні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газети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журнали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цілі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музичні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видавництва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Велику</a:t>
            </a:r>
            <a:r>
              <a:rPr lang="ru-RU" sz="2400" i="1" dirty="0" smtClean="0"/>
              <a:t> роль у </a:t>
            </a:r>
            <a:r>
              <a:rPr lang="ru-RU" sz="2400" i="1" dirty="0" err="1" smtClean="0"/>
              <a:t>пропаганді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серйозної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музики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відіграла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просвітницька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діяльність</a:t>
            </a:r>
            <a:r>
              <a:rPr lang="ru-RU" sz="2400" i="1" dirty="0" smtClean="0"/>
              <a:t> самих </a:t>
            </a:r>
            <a:r>
              <a:rPr lang="ru-RU" sz="2400" i="1" dirty="0" err="1" smtClean="0"/>
              <a:t>композиторів</a:t>
            </a:r>
            <a:r>
              <a:rPr lang="ru-RU" sz="2400" i="1" dirty="0" smtClean="0"/>
              <a:t> </a:t>
            </a:r>
            <a:r>
              <a:rPr lang="en-US" sz="2400" i="1" dirty="0" smtClean="0"/>
              <a:t>XIX </a:t>
            </a:r>
            <a:r>
              <a:rPr lang="ru-RU" sz="2400" i="1" dirty="0" smtClean="0"/>
              <a:t>ст. Вони </a:t>
            </a:r>
            <a:r>
              <a:rPr lang="ru-RU" sz="2400" i="1" dirty="0" err="1" smtClean="0"/>
              <a:t>нерідко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виступали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зі</a:t>
            </a:r>
            <a:r>
              <a:rPr lang="ru-RU" sz="2400" i="1" dirty="0" smtClean="0"/>
              <a:t> словом про </a:t>
            </a:r>
            <a:r>
              <a:rPr lang="ru-RU" sz="2400" i="1" dirty="0" err="1" smtClean="0"/>
              <a:t>музику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пояснюючи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зміст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прагнучи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залучити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неї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якомога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більше</a:t>
            </a:r>
            <a:r>
              <a:rPr lang="ru-RU" sz="2400" i="1" dirty="0" smtClean="0"/>
              <a:t> число </a:t>
            </a:r>
            <a:r>
              <a:rPr lang="ru-RU" sz="2400" i="1" dirty="0" err="1" smtClean="0"/>
              <a:t>слухачів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Статті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книги Р. Шумана, Г. </a:t>
            </a:r>
            <a:r>
              <a:rPr lang="ru-RU" sz="2400" i="1" dirty="0" err="1" smtClean="0"/>
              <a:t>Берліоза</a:t>
            </a:r>
            <a:r>
              <a:rPr lang="ru-RU" sz="2400" i="1" dirty="0" smtClean="0"/>
              <a:t>, Ф. </a:t>
            </a:r>
            <a:r>
              <a:rPr lang="ru-RU" sz="2400" i="1" dirty="0" err="1" smtClean="0"/>
              <a:t>Ліста</a:t>
            </a:r>
            <a:r>
              <a:rPr lang="ru-RU" sz="2400" i="1" dirty="0" smtClean="0"/>
              <a:t>, Р. Вагнера </a:t>
            </a:r>
            <a:r>
              <a:rPr lang="ru-RU" sz="2400" i="1" dirty="0" err="1" smtClean="0"/>
              <a:t>допомагають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сьогодні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розібратися</a:t>
            </a:r>
            <a:r>
              <a:rPr lang="ru-RU" sz="2400" i="1" dirty="0" smtClean="0"/>
              <a:t> у складному </a:t>
            </a:r>
            <a:r>
              <a:rPr lang="ru-RU" sz="2400" i="1" dirty="0" err="1" smtClean="0"/>
              <a:t>світі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музичних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ідей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42852"/>
            <a:ext cx="8572500" cy="628652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Віденська </a:t>
            </a: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школа </a:t>
            </a:r>
            <a:b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(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нім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.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Wiener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Klassik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)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 ̶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 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мистецький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напрям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b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у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європейській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музичній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культурі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/>
            </a:r>
            <a:b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</a:b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2-</a:t>
            </a:r>
            <a:r>
              <a:rPr lang="uk-UA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ї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половини</a:t>
            </a: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 XVIII — початку XIX </a:t>
            </a:r>
            <a:r>
              <a:rPr lang="ru-RU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століття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itchFamily="18" charset="0"/>
              </a:rPr>
              <a:t>. </a:t>
            </a:r>
          </a:p>
        </p:txBody>
      </p:sp>
      <p:pic>
        <p:nvPicPr>
          <p:cNvPr id="4100" name="Рисунок 7" descr="IMG_19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00306"/>
            <a:ext cx="5786438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2" y="571500"/>
            <a:ext cx="6858025" cy="64293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Франц Йозеф Гайдн</a:t>
            </a:r>
          </a:p>
          <a:p>
            <a:pPr eaLnBrk="1" hangingPunct="1"/>
            <a:endParaRPr lang="uk-UA" sz="2800" dirty="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0" y="1500174"/>
            <a:ext cx="6357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24 опери, 14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ораторій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, 14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мес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більше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ніж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100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симфоній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серед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яких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lvl="1"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«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Прощальна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симфонія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»</a:t>
            </a:r>
            <a:r>
              <a:rPr lang="uk-UA" sz="2800" b="1" dirty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Лондонські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симфонії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;</a:t>
            </a:r>
          </a:p>
          <a:p>
            <a:pPr lvl="1"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Паризькі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симфонії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концерти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фортепіано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, скрипки,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віолончелі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інших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інструментів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52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фортепіанні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сонати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 камерна </a:t>
            </a:r>
            <a:r>
              <a:rPr lang="ru-RU" sz="2800" b="1" dirty="0" err="1">
                <a:solidFill>
                  <a:schemeClr val="bg1"/>
                </a:solidFill>
                <a:latin typeface="Calibri" pitchFamily="34" charset="0"/>
              </a:rPr>
              <a:t>музика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174" name="Рисунок 10" descr="445px-Stamp_of_USSR_2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785926"/>
            <a:ext cx="23844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2457</TotalTime>
  <Words>512</Words>
  <Application>Microsoft Office PowerPoint</Application>
  <PresentationFormat>Экран (4:3)</PresentationFormat>
  <Paragraphs>87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ЄВРОПЕЙСЬКА МУЗИЧНА КУЛЬТУРА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ВЕЛИКІ КОМПОЗИТОРИ-РОМАНТИКИ</vt:lpstr>
      <vt:lpstr>ВЕЛИКІ КОМПОЗИТОРИ-РОМАНТИКИ</vt:lpstr>
      <vt:lpstr>Франц Шуберт </vt:lpstr>
      <vt:lpstr>Слайд 20</vt:lpstr>
      <vt:lpstr>Франц Шуберт</vt:lpstr>
      <vt:lpstr>Фредерік Франсуа Шопен  (1810 ̶ 1849) </vt:lpstr>
      <vt:lpstr>Фредерік Франсуа Шопен   </vt:lpstr>
      <vt:lpstr>Вільгельм Ріхард Вагнер (1813    ̶ 1883) </vt:lpstr>
      <vt:lpstr>Слайд 25</vt:lpstr>
      <vt:lpstr>ФРАНЦУЗЬКІ ШАНСОНЬЄ</vt:lpstr>
      <vt:lpstr> Шарль Азнавур</vt:lpstr>
      <vt:lpstr> Шарль Азнавур </vt:lpstr>
      <vt:lpstr> Едіт Піаф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КОМПОЗИТОРИ ВІДЕНСЬКОЇ ШКОЛИ</dc:title>
  <dc:creator>Marina</dc:creator>
  <cp:lastModifiedBy>Admin</cp:lastModifiedBy>
  <cp:revision>91</cp:revision>
  <dcterms:created xsi:type="dcterms:W3CDTF">2011-11-02T11:49:59Z</dcterms:created>
  <dcterms:modified xsi:type="dcterms:W3CDTF">2015-01-31T00:22:00Z</dcterms:modified>
</cp:coreProperties>
</file>