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AA37-3BE4-4322-A01C-4085EDEA3739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6852-62D2-4BFC-9111-911C84DB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latin typeface="Monotype Corsiva" pitchFamily="66" charset="0"/>
              </a:rPr>
              <a:t>Мінеральні добрива 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Підготувала </a:t>
            </a:r>
          </a:p>
          <a:p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у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чениця 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10-А класу </a:t>
            </a:r>
          </a:p>
          <a:p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ЗОШ№7</a:t>
            </a:r>
          </a:p>
          <a:p>
            <a:r>
              <a:rPr lang="uk-UA" dirty="0" err="1" smtClean="0">
                <a:solidFill>
                  <a:srgbClr val="C00000"/>
                </a:solidFill>
                <a:latin typeface="Monotype Corsiva" pitchFamily="66" charset="0"/>
              </a:rPr>
              <a:t>Прохнова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льга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Виробництво добрив в Україні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8017499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Д</a:t>
            </a: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ослідники  мінеральних добрив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114800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300" dirty="0" smtClean="0">
                <a:solidFill>
                  <a:srgbClr val="C00000"/>
                </a:solidFill>
                <a:latin typeface="Monotype Corsiva" pitchFamily="66" charset="0"/>
              </a:rPr>
              <a:t>    Дмитро Миколайович </a:t>
            </a:r>
            <a:r>
              <a:rPr lang="uk-UA" sz="3300" dirty="0" err="1" smtClean="0">
                <a:solidFill>
                  <a:srgbClr val="C00000"/>
                </a:solidFill>
                <a:latin typeface="Monotype Corsiva" pitchFamily="66" charset="0"/>
              </a:rPr>
              <a:t>Прянишников</a:t>
            </a:r>
            <a:r>
              <a:rPr lang="uk-UA" sz="3300" dirty="0" smtClean="0">
                <a:solidFill>
                  <a:srgbClr val="C00000"/>
                </a:solidFill>
                <a:latin typeface="Monotype Corsiva" pitchFamily="66" charset="0"/>
              </a:rPr>
              <a:t> –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автор понад 550 наукових праць, йому належать теорія азотного живлення рослин, апробація різних видів добрив в основних аграрних районах колишнього СРСР, зокрема України.  Вчений досліджував застосування органічних добрив.</a:t>
            </a:r>
            <a:endParaRPr lang="ru-RU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biologylib.ru/books/item/f00/s00/z0000008/pic/00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848100" cy="495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Добрива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 ̶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речовини чи суміші речовин,що містять хімічні елементи,необхідні для росту й розвитку рослин.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09414">
            <a:off x="571472" y="3786190"/>
            <a:ext cx="3398305" cy="2548729"/>
          </a:xfrm>
        </p:spPr>
      </p:pic>
      <p:pic>
        <p:nvPicPr>
          <p:cNvPr id="8194" name="Picture 2" descr="http://vkurse.ua/i/2011-01/udobreniya-dorozhay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6150">
            <a:off x="4714876" y="2143116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Діюча речовина в добриві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Діюча речовина </a:t>
            </a:r>
            <a:r>
              <a:rPr lang="uk-UA" sz="2800" dirty="0" smtClean="0"/>
              <a:t>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загальноприйнята характеристика добрив, яку використовують при порівнянні добрив у розрахунках норми їх внесення </a:t>
            </a:r>
          </a:p>
          <a:p>
            <a:pPr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в ґрунт.</a:t>
            </a:r>
          </a:p>
          <a:p>
            <a:pPr>
              <a:buNone/>
            </a:pPr>
            <a:endParaRPr lang="uk-UA" sz="2800" dirty="0"/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uk-UA" sz="2800" dirty="0"/>
          </a:p>
          <a:p>
            <a:pPr>
              <a:buNone/>
            </a:pPr>
            <a:r>
              <a:rPr lang="uk-UA" sz="2800" dirty="0" smtClean="0"/>
              <a:t> </a:t>
            </a:r>
          </a:p>
          <a:p>
            <a:pPr>
              <a:buNone/>
            </a:pPr>
            <a:r>
              <a:rPr lang="uk-UA" sz="2800" dirty="0"/>
              <a:t> </a:t>
            </a:r>
            <a:r>
              <a:rPr lang="uk-UA" sz="2800" dirty="0" smtClean="0"/>
              <a:t>  </a:t>
            </a:r>
          </a:p>
          <a:p>
            <a:pPr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Для азотних – це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Нітроген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,для калійних –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калій оксид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для фосфорних –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фосфор 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оксид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full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714620"/>
            <a:ext cx="3857652" cy="2375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3191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Добрива бувають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органічні і мінеральні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Саме про мінеральні ми поговоримо далі.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00px-Схема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285992"/>
            <a:ext cx="7126653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229600" cy="6998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549247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Азотні мінеральні добрива</a:t>
                      </a:r>
                      <a:endParaRPr lang="ru-RU" sz="2800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09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Фізичні характеристики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48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Калійна селітра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KNO₃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Безбарвна, кристалічна,</a:t>
                      </a:r>
                    </a:p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негігроскопічна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0038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Амонійна селітра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NH₄NO₃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Білого або жовтуватого кольору, гігроскопічна, при висиханні утворює грудки, може вибухати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0038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Кальцієва селітра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Ca(NO₃)₂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Гранули сірого кольору, добре розчиняються у воді, злежуються, мають високу гігроскопічність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1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Натрієва селітра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NaNO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Білого або жовтуватого кольору,гігроскопічна,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злежується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1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Амоній хлорид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NH₄Cl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Білого або жовтуватого кольору,мало гігроскопічний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48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Амоніачна вода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NH₃•H₂O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Рідина з різким запахом амоніаку.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43890" cy="43971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Фосфорні мінеральні добрива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642918"/>
          <a:ext cx="8372475" cy="5821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0825"/>
                <a:gridCol w="2790825"/>
                <a:gridCol w="2790825"/>
              </a:tblGrid>
              <a:tr h="70104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Фізичні характеристики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Простий суперфосфат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Ca(H₂PO₄)₂ + 2CaSO₄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Порошок або гранули сірого кольору,погано розчинний у вод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5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Подвійний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суперфосфат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Ca(H₂PO₄)₂ • H₂O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Зовні нагадує простий суперфосфат,добре розчинний у воді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Преципітат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CaHPO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₄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• 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H₂O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Сіра,світло-сіра речовина,погано розчинна у воді,не злежується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Фосфоритне борошно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Ca₃(PO₄)₂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Порошок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сірого або бурого кольору,виготовлений розмелюванням природних фосфоритів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Амофос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NH₄H₂PO₄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Порошок білого кольору,кристалічний,</a:t>
                      </a:r>
                    </a:p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негігроскопічний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Калійні мінеральні добрива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358246" cy="6038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75520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Фізичні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характеристики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Калій хлорид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Біла дрібнокристалічна речовина, добре розчинна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воді, </a:t>
                      </a:r>
                    </a:p>
                    <a:p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негігроскопічна</a:t>
                      </a:r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Каїніт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•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MgSo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₄ • H₂O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Кристалічна речовина світло-сірого або сірого кольору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Сильвініт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•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Кристалічна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речовина,</a:t>
                      </a:r>
                    </a:p>
                    <a:p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рожевого кольору , добре розчинна у воді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Калій сульфат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K₂SO₄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Білі кристали,добре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розчиняються у воді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Поташ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K₂CO₃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Дрібнокристалічний порошок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20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Калійна сіль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домішки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Гігроскопічна,злежується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Застосування добрив 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394"/>
          <a:stretch>
            <a:fillRect/>
          </a:stretch>
        </p:blipFill>
        <p:spPr>
          <a:xfrm>
            <a:off x="714348" y="1142984"/>
            <a:ext cx="7555236" cy="5077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Виробництво добрив в Україні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dirty="0" smtClean="0"/>
              <a:t>  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Виробництво азотних добрив зосереджено на Донбасі й Придніпров’ї.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Промислове виробництво калійних добрив сконцентроване в Західній Україні,але видобувають їх і на Донбасі.</a:t>
            </a:r>
          </a:p>
          <a:p>
            <a:pPr>
              <a:buNone/>
            </a:pPr>
            <a:endParaRPr lang="uk-UA" sz="2600" dirty="0" smtClean="0"/>
          </a:p>
          <a:p>
            <a:pPr>
              <a:buNone/>
            </a:pPr>
            <a:endParaRPr lang="uk-UA" sz="2600" dirty="0" smtClean="0"/>
          </a:p>
          <a:p>
            <a:pPr>
              <a:buNone/>
            </a:pPr>
            <a:endParaRPr lang="uk-UA" sz="2600" dirty="0" smtClean="0"/>
          </a:p>
          <a:p>
            <a:pPr>
              <a:buNone/>
            </a:pPr>
            <a:endParaRPr lang="uk-UA" sz="2600" dirty="0" smtClean="0"/>
          </a:p>
        </p:txBody>
      </p:sp>
      <p:pic>
        <p:nvPicPr>
          <p:cNvPr id="6" name="Рисунок 5" descr="27984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714752"/>
            <a:ext cx="5346884" cy="289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423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Мінеральні добрива </vt:lpstr>
      <vt:lpstr>Добрива  ̶  це речовини чи суміші речовин,що містять хімічні елементи,необхідні для росту й розвитку рослин.</vt:lpstr>
      <vt:lpstr>Діюча речовина в добриві</vt:lpstr>
      <vt:lpstr>Добрива бувають органічні і мінеральні. Саме про мінеральні ми поговоримо далі.</vt:lpstr>
      <vt:lpstr>Слайд 5</vt:lpstr>
      <vt:lpstr>Фосфорні мінеральні добрива</vt:lpstr>
      <vt:lpstr>Калійні мінеральні добрива</vt:lpstr>
      <vt:lpstr>Застосування добрив </vt:lpstr>
      <vt:lpstr>Виробництво добрив в Україні</vt:lpstr>
      <vt:lpstr>Виробництво добрив в Україні</vt:lpstr>
      <vt:lpstr>Дослідники  мінеральних добрив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Мінеральні добрива</dc:title>
  <dc:creator>щщщ</dc:creator>
  <cp:lastModifiedBy>щщщ</cp:lastModifiedBy>
  <cp:revision>18</cp:revision>
  <dcterms:created xsi:type="dcterms:W3CDTF">2013-12-15T14:48:03Z</dcterms:created>
  <dcterms:modified xsi:type="dcterms:W3CDTF">2013-12-25T20:31:14Z</dcterms:modified>
</cp:coreProperties>
</file>