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7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6" autoAdjust="0"/>
    <p:restoredTop sz="94660" autoAdjust="0"/>
  </p:normalViewPr>
  <p:slideViewPr>
    <p:cSldViewPr>
      <p:cViewPr varScale="1">
        <p:scale>
          <a:sx n="100" d="100"/>
          <a:sy n="100" d="100"/>
        </p:scale>
        <p:origin x="-6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FA53D1F-54B9-4D41-9B25-DA634DE6AE1C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9C57A3B-6212-49BB-9271-7B44CDB1CD8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err="1" smtClean="0"/>
              <a:t>Стоунхендж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Виконала</a:t>
            </a:r>
          </a:p>
          <a:p>
            <a:r>
              <a:rPr lang="uk-UA" dirty="0" smtClean="0"/>
              <a:t>Учениця 11-Б класу</a:t>
            </a:r>
          </a:p>
          <a:p>
            <a:r>
              <a:rPr lang="uk-UA" dirty="0" smtClean="0"/>
              <a:t>Халімон </a:t>
            </a:r>
            <a:r>
              <a:rPr lang="uk-UA" dirty="0" err="1" smtClean="0"/>
              <a:t>Заріна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0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17394" cy="3878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043608" y="4437112"/>
            <a:ext cx="7488832" cy="1754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Стоунхендж - </a:t>
            </a:r>
            <a:r>
              <a:rPr lang="ru-RU" dirty="0" err="1" smtClean="0"/>
              <a:t>це</a:t>
            </a:r>
            <a:r>
              <a:rPr lang="ru-RU" dirty="0" smtClean="0"/>
              <a:t> не </a:t>
            </a:r>
            <a:r>
              <a:rPr lang="ru-RU" dirty="0" err="1" smtClean="0"/>
              <a:t>тільки</a:t>
            </a:r>
            <a:r>
              <a:rPr lang="ru-RU" dirty="0" smtClean="0"/>
              <a:t> храм </a:t>
            </a:r>
            <a:r>
              <a:rPr lang="ru-RU" dirty="0" err="1" smtClean="0"/>
              <a:t>Сонця</a:t>
            </a:r>
            <a:r>
              <a:rPr lang="ru-RU" dirty="0" smtClean="0"/>
              <a:t>, а й </a:t>
            </a:r>
            <a:r>
              <a:rPr lang="ru-RU" dirty="0" err="1" smtClean="0"/>
              <a:t>календар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зазначив</a:t>
            </a:r>
            <a:r>
              <a:rPr lang="ru-RU" dirty="0" smtClean="0"/>
              <a:t> , </a:t>
            </a:r>
            <a:r>
              <a:rPr lang="ru-RU" dirty="0" err="1" smtClean="0"/>
              <a:t>наприклад</a:t>
            </a:r>
            <a:r>
              <a:rPr lang="ru-RU" dirty="0" smtClean="0"/>
              <a:t> 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каменів</a:t>
            </a:r>
            <a:r>
              <a:rPr lang="ru-RU" dirty="0" smtClean="0"/>
              <a:t> в одному з </a:t>
            </a:r>
            <a:r>
              <a:rPr lang="ru-RU" dirty="0" err="1" smtClean="0"/>
              <a:t>кіл</a:t>
            </a:r>
            <a:r>
              <a:rPr lang="ru-RU" dirty="0" smtClean="0"/>
              <a:t> - 30 - </a:t>
            </a:r>
            <a:r>
              <a:rPr lang="ru-RU" dirty="0" err="1" smtClean="0"/>
              <a:t>дорівнює</a:t>
            </a:r>
            <a:r>
              <a:rPr lang="ru-RU" dirty="0" smtClean="0"/>
              <a:t> числу </a:t>
            </a:r>
            <a:r>
              <a:rPr lang="ru-RU" dirty="0" err="1" smtClean="0"/>
              <a:t>днів</a:t>
            </a:r>
            <a:r>
              <a:rPr lang="ru-RU" dirty="0" smtClean="0"/>
              <a:t> в </a:t>
            </a:r>
            <a:r>
              <a:rPr lang="ru-RU" dirty="0" err="1" smtClean="0"/>
              <a:t>місячному</a:t>
            </a:r>
            <a:r>
              <a:rPr lang="ru-RU" dirty="0" smtClean="0"/>
              <a:t> </a:t>
            </a:r>
            <a:r>
              <a:rPr lang="ru-RU" dirty="0" err="1" smtClean="0"/>
              <a:t>місяці</a:t>
            </a:r>
            <a:r>
              <a:rPr lang="ru-RU" dirty="0" smtClean="0"/>
              <a:t> , а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помножити</a:t>
            </a:r>
            <a:r>
              <a:rPr lang="ru-RU" dirty="0" smtClean="0"/>
              <a:t> на 12 , </a:t>
            </a:r>
            <a:r>
              <a:rPr lang="ru-RU" dirty="0" err="1" smtClean="0"/>
              <a:t>тобто</a:t>
            </a:r>
            <a:r>
              <a:rPr lang="ru-RU" dirty="0" smtClean="0"/>
              <a:t> на число </a:t>
            </a:r>
            <a:r>
              <a:rPr lang="ru-RU" dirty="0" err="1" smtClean="0"/>
              <a:t>місяців</a:t>
            </a:r>
            <a:r>
              <a:rPr lang="ru-RU" dirty="0" smtClean="0"/>
              <a:t> , то </a:t>
            </a:r>
            <a:r>
              <a:rPr lang="ru-RU" dirty="0" err="1" smtClean="0"/>
              <a:t>вийде</a:t>
            </a:r>
            <a:r>
              <a:rPr lang="ru-RU" dirty="0" smtClean="0"/>
              <a:t> 360 ,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відповідає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днів</a:t>
            </a:r>
            <a:r>
              <a:rPr lang="ru-RU" dirty="0" smtClean="0"/>
              <a:t> у </a:t>
            </a:r>
            <a:r>
              <a:rPr lang="ru-RU" dirty="0" err="1" smtClean="0"/>
              <a:t>стародавньому</a:t>
            </a:r>
            <a:r>
              <a:rPr lang="ru-RU" dirty="0" smtClean="0"/>
              <a:t> </a:t>
            </a:r>
            <a:r>
              <a:rPr lang="ru-RU" dirty="0" err="1" smtClean="0"/>
              <a:t>сонячному</a:t>
            </a:r>
            <a:r>
              <a:rPr lang="ru-RU" dirty="0" smtClean="0"/>
              <a:t> </a:t>
            </a:r>
            <a:r>
              <a:rPr lang="ru-RU" dirty="0" err="1" smtClean="0"/>
              <a:t>році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43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39"/>
            <a:ext cx="6624738" cy="3489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7544" y="4149080"/>
            <a:ext cx="7992888" cy="2308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/>
              <a:t>З'ясувалося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Стоунхендж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гігантської</a:t>
            </a:r>
            <a:r>
              <a:rPr lang="ru-RU" dirty="0" smtClean="0"/>
              <a:t> </a:t>
            </a:r>
            <a:r>
              <a:rPr lang="ru-RU" dirty="0" err="1" smtClean="0"/>
              <a:t>обсерваторією</a:t>
            </a:r>
            <a:r>
              <a:rPr lang="ru-RU" dirty="0" smtClean="0"/>
              <a:t>, </a:t>
            </a:r>
            <a:r>
              <a:rPr lang="ru-RU" dirty="0" err="1" smtClean="0"/>
              <a:t>побудованої</a:t>
            </a:r>
            <a:r>
              <a:rPr lang="ru-RU" dirty="0" smtClean="0"/>
              <a:t> для того,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стежити</a:t>
            </a:r>
            <a:r>
              <a:rPr lang="ru-RU" dirty="0" smtClean="0"/>
              <a:t> за </a:t>
            </a:r>
            <a:r>
              <a:rPr lang="ru-RU" dirty="0" err="1" smtClean="0"/>
              <a:t>рухом</a:t>
            </a:r>
            <a:r>
              <a:rPr lang="ru-RU" dirty="0" smtClean="0"/>
              <a:t> </a:t>
            </a:r>
            <a:r>
              <a:rPr lang="ru-RU" dirty="0" err="1" smtClean="0"/>
              <a:t>Сонця</a:t>
            </a:r>
            <a:r>
              <a:rPr lang="ru-RU" dirty="0" smtClean="0"/>
              <a:t> і </a:t>
            </a:r>
            <a:r>
              <a:rPr lang="ru-RU" dirty="0" err="1" smtClean="0"/>
              <a:t>Місяця</a:t>
            </a:r>
            <a:r>
              <a:rPr lang="ru-RU" dirty="0" smtClean="0"/>
              <a:t>. З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вирішувалася</a:t>
            </a:r>
            <a:r>
              <a:rPr lang="ru-RU" dirty="0" smtClean="0"/>
              <a:t> </a:t>
            </a:r>
            <a:r>
              <a:rPr lang="ru-RU" dirty="0" err="1" smtClean="0"/>
              <a:t>найважливіше</a:t>
            </a:r>
            <a:r>
              <a:rPr lang="ru-RU" dirty="0" smtClean="0"/>
              <a:t> </a:t>
            </a:r>
            <a:r>
              <a:rPr lang="ru-RU" dirty="0" err="1" smtClean="0"/>
              <a:t>завдання</a:t>
            </a:r>
            <a:r>
              <a:rPr lang="ru-RU" dirty="0" smtClean="0"/>
              <a:t> - </a:t>
            </a:r>
            <a:r>
              <a:rPr lang="ru-RU" dirty="0" err="1" smtClean="0"/>
              <a:t>визначення</a:t>
            </a:r>
            <a:r>
              <a:rPr lang="ru-RU" dirty="0" smtClean="0"/>
              <a:t> дня </a:t>
            </a:r>
            <a:r>
              <a:rPr lang="ru-RU" dirty="0" err="1" smtClean="0"/>
              <a:t>літнього</a:t>
            </a:r>
            <a:r>
              <a:rPr lang="ru-RU" dirty="0" smtClean="0"/>
              <a:t> </a:t>
            </a:r>
            <a:r>
              <a:rPr lang="ru-RU" dirty="0" err="1" smtClean="0"/>
              <a:t>сонцестояння</a:t>
            </a:r>
            <a:r>
              <a:rPr lang="ru-RU" dirty="0" smtClean="0"/>
              <a:t>, коли </a:t>
            </a:r>
            <a:r>
              <a:rPr lang="ru-RU" dirty="0" err="1" smtClean="0"/>
              <a:t>Сонце</a:t>
            </a:r>
            <a:r>
              <a:rPr lang="ru-RU" dirty="0" smtClean="0"/>
              <a:t> сходило на </a:t>
            </a:r>
            <a:r>
              <a:rPr lang="ru-RU" dirty="0" err="1" smtClean="0"/>
              <a:t>північному</a:t>
            </a:r>
            <a:r>
              <a:rPr lang="ru-RU" dirty="0" smtClean="0"/>
              <a:t> </a:t>
            </a:r>
            <a:r>
              <a:rPr lang="ru-RU" dirty="0" err="1" smtClean="0"/>
              <a:t>сході</a:t>
            </a:r>
            <a:r>
              <a:rPr lang="ru-RU" dirty="0" smtClean="0"/>
              <a:t> максимально </a:t>
            </a:r>
            <a:r>
              <a:rPr lang="ru-RU" dirty="0" err="1" smtClean="0"/>
              <a:t>близько</a:t>
            </a:r>
            <a:r>
              <a:rPr lang="ru-RU" dirty="0" smtClean="0"/>
              <a:t> до точки </a:t>
            </a:r>
            <a:r>
              <a:rPr lang="ru-RU" dirty="0" err="1" smtClean="0"/>
              <a:t>півночі</a:t>
            </a:r>
            <a:r>
              <a:rPr lang="ru-RU" dirty="0" smtClean="0"/>
              <a:t>.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починати</a:t>
            </a:r>
            <a:r>
              <a:rPr lang="ru-RU" dirty="0" smtClean="0"/>
              <a:t> вести </a:t>
            </a:r>
            <a:r>
              <a:rPr lang="ru-RU" dirty="0" err="1" smtClean="0"/>
              <a:t>лік</a:t>
            </a:r>
            <a:r>
              <a:rPr lang="ru-RU" dirty="0" smtClean="0"/>
              <a:t> часу на </a:t>
            </a:r>
            <a:r>
              <a:rPr lang="ru-RU" dirty="0" err="1" smtClean="0"/>
              <a:t>цілий</a:t>
            </a:r>
            <a:r>
              <a:rPr lang="ru-RU" dirty="0" smtClean="0"/>
              <a:t> </a:t>
            </a:r>
            <a:r>
              <a:rPr lang="ru-RU" dirty="0" err="1" smtClean="0"/>
              <a:t>рік</a:t>
            </a:r>
            <a:r>
              <a:rPr lang="ru-RU" dirty="0" smtClean="0"/>
              <a:t> вперед </a:t>
            </a:r>
            <a:r>
              <a:rPr lang="ru-RU" dirty="0" err="1" smtClean="0"/>
              <a:t>доти</a:t>
            </a:r>
            <a:r>
              <a:rPr lang="ru-RU" dirty="0" smtClean="0"/>
              <a:t>, </a:t>
            </a:r>
            <a:r>
              <a:rPr lang="ru-RU" dirty="0" err="1" smtClean="0"/>
              <a:t>поки</a:t>
            </a:r>
            <a:r>
              <a:rPr lang="ru-RU" dirty="0" smtClean="0"/>
              <a:t>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знову</a:t>
            </a:r>
            <a:r>
              <a:rPr lang="ru-RU" dirty="0" smtClean="0"/>
              <a:t> не </a:t>
            </a:r>
            <a:r>
              <a:rPr lang="ru-RU" dirty="0" err="1" smtClean="0"/>
              <a:t>підніметься</a:t>
            </a:r>
            <a:r>
              <a:rPr lang="ru-RU" dirty="0" smtClean="0"/>
              <a:t> точно над </a:t>
            </a:r>
            <a:r>
              <a:rPr lang="ru-RU" dirty="0" err="1" smtClean="0"/>
              <a:t>П'ятковим</a:t>
            </a:r>
            <a:r>
              <a:rPr lang="ru-RU" dirty="0" smtClean="0"/>
              <a:t> </a:t>
            </a:r>
            <a:r>
              <a:rPr lang="ru-RU" dirty="0" err="1" smtClean="0"/>
              <a:t>каменем</a:t>
            </a:r>
            <a:r>
              <a:rPr lang="ru-RU" dirty="0" smtClean="0"/>
              <a:t>, </a:t>
            </a:r>
            <a:r>
              <a:rPr lang="ru-RU" dirty="0" err="1" smtClean="0"/>
              <a:t>знаменуючи</a:t>
            </a:r>
            <a:r>
              <a:rPr lang="ru-RU" dirty="0" smtClean="0"/>
              <a:t> </a:t>
            </a:r>
            <a:r>
              <a:rPr lang="ru-RU" dirty="0" err="1" smtClean="0"/>
              <a:t>завершення</a:t>
            </a:r>
            <a:r>
              <a:rPr lang="ru-RU" dirty="0" smtClean="0"/>
              <a:t> </a:t>
            </a:r>
            <a:r>
              <a:rPr lang="ru-RU" dirty="0" err="1" smtClean="0"/>
              <a:t>річного</a:t>
            </a:r>
            <a:r>
              <a:rPr lang="ru-RU" dirty="0" smtClean="0"/>
              <a:t> циклу. </a:t>
            </a:r>
            <a:r>
              <a:rPr lang="ru-RU" dirty="0" err="1" smtClean="0"/>
              <a:t>Швидше</a:t>
            </a:r>
            <a:r>
              <a:rPr lang="ru-RU" dirty="0" smtClean="0"/>
              <a:t> за все момент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відзначався</a:t>
            </a:r>
            <a:r>
              <a:rPr lang="ru-RU" dirty="0" smtClean="0"/>
              <a:t> </a:t>
            </a:r>
            <a:r>
              <a:rPr lang="ru-RU" dirty="0" err="1" smtClean="0"/>
              <a:t>якимось</a:t>
            </a:r>
            <a:r>
              <a:rPr lang="ru-RU" dirty="0" smtClean="0"/>
              <a:t> </a:t>
            </a:r>
            <a:r>
              <a:rPr lang="ru-RU" dirty="0" err="1" smtClean="0"/>
              <a:t>урочистим</a:t>
            </a:r>
            <a:r>
              <a:rPr lang="ru-RU" dirty="0" smtClean="0"/>
              <a:t> ритуалом.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02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622"/>
            <a:ext cx="5472608" cy="426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5811">
            <a:off x="5015023" y="983115"/>
            <a:ext cx="4374402" cy="3863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4581128"/>
            <a:ext cx="8784976" cy="201622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дні</a:t>
            </a:r>
            <a:r>
              <a:rPr lang="ru-RU" dirty="0"/>
              <a:t>, коли </a:t>
            </a:r>
            <a:r>
              <a:rPr lang="ru-RU" dirty="0" err="1"/>
              <a:t>Місяць</a:t>
            </a:r>
            <a:r>
              <a:rPr lang="ru-RU" dirty="0"/>
              <a:t> </a:t>
            </a:r>
            <a:r>
              <a:rPr lang="ru-RU" dirty="0" err="1"/>
              <a:t>перетинає</a:t>
            </a:r>
            <a:r>
              <a:rPr lang="ru-RU" dirty="0"/>
              <a:t> </a:t>
            </a:r>
            <a:r>
              <a:rPr lang="ru-RU" dirty="0" err="1"/>
              <a:t>екліптику</a:t>
            </a:r>
            <a:r>
              <a:rPr lang="ru-RU" dirty="0"/>
              <a:t>, </a:t>
            </a:r>
            <a:r>
              <a:rPr lang="ru-RU" dirty="0" err="1"/>
              <a:t>виникає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місячного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</a:t>
            </a:r>
            <a:r>
              <a:rPr lang="ru-RU" dirty="0" err="1"/>
              <a:t>затемнення</a:t>
            </a:r>
            <a:r>
              <a:rPr lang="ru-RU" dirty="0"/>
              <a:t>.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попереджати</a:t>
            </a:r>
            <a:r>
              <a:rPr lang="ru-RU" dirty="0"/>
              <a:t> про </a:t>
            </a:r>
            <a:r>
              <a:rPr lang="ru-RU" dirty="0" err="1"/>
              <a:t>цю</a:t>
            </a:r>
            <a:r>
              <a:rPr lang="ru-RU" dirty="0"/>
              <a:t> "</a:t>
            </a:r>
            <a:r>
              <a:rPr lang="ru-RU" dirty="0" err="1"/>
              <a:t>небезпеки</a:t>
            </a:r>
            <a:r>
              <a:rPr lang="ru-RU" dirty="0"/>
              <a:t>", і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побудований</a:t>
            </a:r>
            <a:r>
              <a:rPr lang="ru-RU" dirty="0"/>
              <a:t> Стоунхендж,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виявився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обсерваторією</a:t>
            </a:r>
            <a:r>
              <a:rPr lang="ru-RU" dirty="0"/>
              <a:t>-календарем.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гіпотези</a:t>
            </a:r>
            <a:r>
              <a:rPr lang="ru-RU" dirty="0"/>
              <a:t> </a:t>
            </a:r>
            <a:r>
              <a:rPr lang="ru-RU" dirty="0" err="1"/>
              <a:t>Джеральда</a:t>
            </a:r>
            <a:r>
              <a:rPr lang="ru-RU" dirty="0"/>
              <a:t> </a:t>
            </a:r>
            <a:r>
              <a:rPr lang="ru-RU" dirty="0" err="1"/>
              <a:t>Хокінса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використовувався</a:t>
            </a:r>
            <a:r>
              <a:rPr lang="ru-RU" dirty="0"/>
              <a:t> і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певної</a:t>
            </a:r>
            <a:r>
              <a:rPr lang="ru-RU" dirty="0"/>
              <a:t> "</a:t>
            </a:r>
            <a:r>
              <a:rPr lang="ru-RU" dirty="0" err="1"/>
              <a:t>обчислювальної</a:t>
            </a:r>
            <a:r>
              <a:rPr lang="ru-RU" dirty="0"/>
              <a:t> </a:t>
            </a:r>
            <a:r>
              <a:rPr lang="ru-RU" dirty="0" err="1"/>
              <a:t>машини</a:t>
            </a:r>
            <a:r>
              <a:rPr lang="ru-RU" dirty="0"/>
              <a:t>", </a:t>
            </a:r>
            <a:r>
              <a:rPr lang="ru-RU" dirty="0" err="1"/>
              <a:t>що</a:t>
            </a:r>
            <a:r>
              <a:rPr lang="ru-RU" dirty="0"/>
              <a:t> дозволяла </a:t>
            </a:r>
            <a:r>
              <a:rPr lang="ru-RU" dirty="0" err="1"/>
              <a:t>стежити</a:t>
            </a:r>
            <a:r>
              <a:rPr lang="ru-RU" dirty="0"/>
              <a:t> за </a:t>
            </a:r>
            <a:r>
              <a:rPr lang="ru-RU" dirty="0" err="1"/>
              <a:t>наближенням</a:t>
            </a:r>
            <a:r>
              <a:rPr lang="ru-RU" dirty="0"/>
              <a:t> </a:t>
            </a:r>
            <a:r>
              <a:rPr lang="ru-RU" dirty="0" err="1"/>
              <a:t>Місяця</a:t>
            </a:r>
            <a:r>
              <a:rPr lang="ru-RU" dirty="0"/>
              <a:t> до </a:t>
            </a:r>
            <a:r>
              <a:rPr lang="ru-RU" dirty="0" err="1"/>
              <a:t>екліптики</a:t>
            </a:r>
            <a:r>
              <a:rPr lang="ru-RU" dirty="0"/>
              <a:t> і </a:t>
            </a:r>
            <a:r>
              <a:rPr lang="ru-RU" dirty="0" err="1"/>
              <a:t>передбачати</a:t>
            </a:r>
            <a:r>
              <a:rPr lang="ru-RU" dirty="0"/>
              <a:t> </a:t>
            </a:r>
            <a:r>
              <a:rPr lang="ru-RU" dirty="0" err="1"/>
              <a:t>сонячні</a:t>
            </a:r>
            <a:r>
              <a:rPr lang="ru-RU" dirty="0"/>
              <a:t> і </a:t>
            </a:r>
            <a:r>
              <a:rPr lang="ru-RU" dirty="0" err="1"/>
              <a:t>місячні</a:t>
            </a:r>
            <a:r>
              <a:rPr lang="ru-RU" dirty="0"/>
              <a:t> </a:t>
            </a:r>
            <a:r>
              <a:rPr lang="ru-RU" dirty="0" err="1"/>
              <a:t>затемнення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17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84168" y="476672"/>
            <a:ext cx="2720625" cy="600518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err="1"/>
              <a:t>Цікаво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 головного </a:t>
            </a:r>
            <a:r>
              <a:rPr lang="ru-RU" dirty="0" err="1"/>
              <a:t>каменю</a:t>
            </a:r>
            <a:r>
              <a:rPr lang="ru-RU" dirty="0"/>
              <a:t> Стоунхенджа: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"</a:t>
            </a:r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П'ятковим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" </a:t>
            </a:r>
            <a:r>
              <a:rPr lang="ru-RU" dirty="0"/>
              <a:t>('</a:t>
            </a:r>
            <a:r>
              <a:rPr lang="en-US" dirty="0"/>
              <a:t>Friar's </a:t>
            </a:r>
            <a:r>
              <a:rPr lang="en-US" dirty="0" err="1"/>
              <a:t>Heelstone</a:t>
            </a:r>
            <a:r>
              <a:rPr lang="en-US" dirty="0"/>
              <a:t>' - '</a:t>
            </a:r>
            <a:r>
              <a:rPr lang="ru-RU" dirty="0" err="1"/>
              <a:t>п'ята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ченця</a:t>
            </a:r>
            <a:r>
              <a:rPr lang="ru-RU" dirty="0"/>
              <a:t>') </a:t>
            </a:r>
            <a:r>
              <a:rPr lang="ru-RU" dirty="0" err="1"/>
              <a:t>охрестив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Обрі</a:t>
            </a:r>
            <a:r>
              <a:rPr lang="ru-RU" dirty="0"/>
              <a:t>, як </a:t>
            </a:r>
            <a:r>
              <a:rPr lang="ru-RU" dirty="0" err="1"/>
              <a:t>вважалося</a:t>
            </a:r>
            <a:r>
              <a:rPr lang="ru-RU" dirty="0"/>
              <a:t>,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помітив</a:t>
            </a:r>
            <a:r>
              <a:rPr lang="ru-RU" dirty="0"/>
              <a:t> на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невелику</a:t>
            </a:r>
            <a:r>
              <a:rPr lang="ru-RU" dirty="0"/>
              <a:t> </a:t>
            </a:r>
            <a:r>
              <a:rPr lang="ru-RU" dirty="0" err="1"/>
              <a:t>виїмку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нагадує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п'яти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 учений </a:t>
            </a:r>
            <a:r>
              <a:rPr lang="ru-RU" dirty="0" err="1"/>
              <a:t>швидше</a:t>
            </a:r>
            <a:r>
              <a:rPr lang="ru-RU" dirty="0"/>
              <a:t> за все записав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жителів</a:t>
            </a:r>
            <a:r>
              <a:rPr lang="ru-RU" dirty="0"/>
              <a:t> </a:t>
            </a:r>
            <a:r>
              <a:rPr lang="ru-RU" dirty="0" err="1"/>
              <a:t>старовинна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збереглася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древніх</a:t>
            </a:r>
            <a:r>
              <a:rPr lang="ru-RU" dirty="0"/>
              <a:t> </a:t>
            </a:r>
            <a:r>
              <a:rPr lang="ru-RU" dirty="0" err="1"/>
              <a:t>бриттів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іменували</a:t>
            </a:r>
            <a:r>
              <a:rPr lang="ru-RU" dirty="0"/>
              <a:t> </a:t>
            </a:r>
            <a:r>
              <a:rPr lang="ru-RU" dirty="0" err="1"/>
              <a:t>камінь</a:t>
            </a:r>
            <a:r>
              <a:rPr lang="ru-RU" dirty="0"/>
              <a:t> "</a:t>
            </a:r>
            <a:r>
              <a:rPr lang="ru-RU" dirty="0" err="1"/>
              <a:t>сонячним</a:t>
            </a:r>
            <a:r>
              <a:rPr lang="ru-RU" dirty="0"/>
              <a:t>" (</a:t>
            </a:r>
            <a:r>
              <a:rPr lang="ru-RU" dirty="0" err="1"/>
              <a:t>кельтське</a:t>
            </a:r>
            <a:r>
              <a:rPr lang="ru-RU" dirty="0"/>
              <a:t> слово </a:t>
            </a:r>
            <a:r>
              <a:rPr lang="en-US" dirty="0" err="1"/>
              <a:t>haol</a:t>
            </a:r>
            <a:r>
              <a:rPr lang="en-US" dirty="0"/>
              <a:t> - "</a:t>
            </a:r>
            <a:r>
              <a:rPr lang="ru-RU" dirty="0" err="1"/>
              <a:t>сонце</a:t>
            </a:r>
            <a:r>
              <a:rPr lang="ru-RU" dirty="0"/>
              <a:t>" - </a:t>
            </a:r>
            <a:r>
              <a:rPr lang="ru-RU" dirty="0" err="1"/>
              <a:t>звучить</a:t>
            </a:r>
            <a:r>
              <a:rPr lang="ru-RU" dirty="0"/>
              <a:t> схоже на </a:t>
            </a:r>
            <a:r>
              <a:rPr lang="ru-RU" dirty="0" err="1"/>
              <a:t>англійське</a:t>
            </a:r>
            <a:r>
              <a:rPr lang="ru-RU" dirty="0"/>
              <a:t> </a:t>
            </a:r>
            <a:r>
              <a:rPr lang="en-US" dirty="0"/>
              <a:t>heel - "</a:t>
            </a:r>
            <a:r>
              <a:rPr lang="ru-RU" dirty="0" err="1"/>
              <a:t>п'ята</a:t>
            </a:r>
            <a:r>
              <a:rPr lang="ru-RU" dirty="0"/>
              <a:t>").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5517232" cy="5517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19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303228"/>
            <a:ext cx="8784976" cy="7161228"/>
          </a:xfrm>
        </p:spPr>
      </p:pic>
    </p:spTree>
    <p:extLst>
      <p:ext uri="{BB962C8B-B14F-4D97-AF65-F5344CB8AC3E}">
        <p14:creationId xmlns:p14="http://schemas.microsoft.com/office/powerpoint/2010/main" val="267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" y="0"/>
            <a:ext cx="9193932" cy="6839744"/>
          </a:xfrm>
        </p:spPr>
      </p:pic>
    </p:spTree>
    <p:extLst>
      <p:ext uri="{BB962C8B-B14F-4D97-AF65-F5344CB8AC3E}">
        <p14:creationId xmlns:p14="http://schemas.microsoft.com/office/powerpoint/2010/main" val="20025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2699892" cy="3878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93096"/>
            <a:ext cx="8568952" cy="244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19872" y="548680"/>
            <a:ext cx="5328592" cy="26776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Стоунхе́ндж</a:t>
            </a:r>
            <a:r>
              <a:rPr lang="vi-VN" dirty="0" smtClean="0"/>
              <a:t> </a:t>
            </a:r>
            <a:r>
              <a:rPr lang="vi-VN" i="1" u="sng" dirty="0" smtClean="0"/>
              <a:t>(англ. </a:t>
            </a:r>
            <a:r>
              <a:rPr lang="en-US" i="1" u="sng" dirty="0" smtClean="0"/>
              <a:t>Stonehenge, </a:t>
            </a:r>
            <a:r>
              <a:rPr lang="vi-VN" i="1" u="sng" dirty="0" smtClean="0"/>
              <a:t>від староанглійського </a:t>
            </a:r>
            <a:r>
              <a:rPr lang="en-US" i="1" u="sng" dirty="0" smtClean="0"/>
              <a:t>Stan </a:t>
            </a:r>
            <a:r>
              <a:rPr lang="en-US" i="1" u="sng" dirty="0" err="1" smtClean="0"/>
              <a:t>Hengues</a:t>
            </a:r>
            <a:r>
              <a:rPr lang="en-US" i="1" u="sng" dirty="0" smtClean="0"/>
              <a:t> — «</a:t>
            </a:r>
            <a:r>
              <a:rPr lang="vi-VN" i="1" u="sng" dirty="0" smtClean="0"/>
              <a:t>Висячі Камені») </a:t>
            </a:r>
            <a:r>
              <a:rPr lang="vi-VN" dirty="0" smtClean="0"/>
              <a:t>—</a:t>
            </a:r>
            <a:r>
              <a:rPr lang="uk-UA" dirty="0" smtClean="0"/>
              <a:t> мегалітична споруда</a:t>
            </a:r>
            <a:r>
              <a:rPr lang="vi-VN" dirty="0" smtClean="0"/>
              <a:t>, що складається з декількох кілець із гігантських (до 8,5 м висотою) каменів. </a:t>
            </a:r>
            <a:endParaRPr lang="uk-UA" dirty="0" smtClean="0"/>
          </a:p>
          <a:p>
            <a:pPr indent="265113"/>
            <a:r>
              <a:rPr lang="vi-VN" dirty="0" smtClean="0"/>
              <a:t>Розташований в Англії на горбистій пустці поблизу міста Солсбері (графство Вілтшир) за 130 км на південний захід від Лондона на Солсберійській рівнині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5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тоунхендж вид с птичьего полёта.Stoneheng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22076"/>
            <a:ext cx="8352928" cy="6653475"/>
          </a:xfrm>
        </p:spPr>
      </p:pic>
    </p:spTree>
    <p:extLst>
      <p:ext uri="{BB962C8B-B14F-4D97-AF65-F5344CB8AC3E}">
        <p14:creationId xmlns:p14="http://schemas.microsoft.com/office/powerpoint/2010/main" val="27534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тоунхендж Достопримечательности Англи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88640"/>
            <a:ext cx="8640960" cy="6481383"/>
          </a:xfrm>
        </p:spPr>
      </p:pic>
    </p:spTree>
    <p:extLst>
      <p:ext uri="{BB962C8B-B14F-4D97-AF65-F5344CB8AC3E}">
        <p14:creationId xmlns:p14="http://schemas.microsoft.com/office/powerpoint/2010/main" val="42505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5292265" cy="59493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44208" y="620688"/>
            <a:ext cx="2088232" cy="59093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Стоунхендж </a:t>
            </a:r>
            <a:r>
              <a:rPr lang="en-US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кільцевим</a:t>
            </a:r>
            <a:r>
              <a:rPr lang="ru-RU" dirty="0" smtClean="0"/>
              <a:t> </a:t>
            </a:r>
            <a:r>
              <a:rPr lang="ru-RU" dirty="0" err="1" smtClean="0"/>
              <a:t>ровом</a:t>
            </a:r>
            <a:r>
              <a:rPr lang="ru-RU" dirty="0" smtClean="0"/>
              <a:t> з </a:t>
            </a:r>
            <a:r>
              <a:rPr lang="ru-RU" dirty="0" err="1" smtClean="0"/>
              <a:t>двома</a:t>
            </a:r>
            <a:r>
              <a:rPr lang="ru-RU" dirty="0" smtClean="0"/>
              <a:t> валами і, </a:t>
            </a:r>
            <a:r>
              <a:rPr lang="ru-RU" dirty="0" err="1" smtClean="0"/>
              <a:t>можливо</a:t>
            </a:r>
            <a:r>
              <a:rPr lang="ru-RU" dirty="0" smtClean="0"/>
              <a:t>, </a:t>
            </a:r>
            <a:r>
              <a:rPr lang="ru-RU" dirty="0" err="1" smtClean="0"/>
              <a:t>слугував</a:t>
            </a:r>
            <a:r>
              <a:rPr lang="ru-RU" dirty="0" smtClean="0"/>
              <a:t> </a:t>
            </a:r>
            <a:r>
              <a:rPr lang="ru-RU" dirty="0" err="1" smtClean="0"/>
              <a:t>кладовищем</a:t>
            </a:r>
            <a:r>
              <a:rPr lang="ru-RU" dirty="0" smtClean="0"/>
              <a:t>. По колу </a:t>
            </a:r>
            <a:r>
              <a:rPr lang="ru-RU" dirty="0" err="1" smtClean="0"/>
              <a:t>вздовж</a:t>
            </a:r>
            <a:r>
              <a:rPr lang="ru-RU" dirty="0" smtClean="0"/>
              <a:t> </a:t>
            </a:r>
            <a:r>
              <a:rPr lang="ru-RU" dirty="0" err="1" smtClean="0"/>
              <a:t>зовнішнього</a:t>
            </a:r>
            <a:r>
              <a:rPr lang="ru-RU" dirty="0" smtClean="0"/>
              <a:t> валу </a:t>
            </a:r>
            <a:r>
              <a:rPr lang="ru-RU" dirty="0" err="1" smtClean="0"/>
              <a:t>розташовані</a:t>
            </a:r>
            <a:r>
              <a:rPr lang="ru-RU" dirty="0" smtClean="0"/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56 маленьких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похоронних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«ямок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», </a:t>
            </a:r>
            <a:r>
              <a:rPr lang="ru-RU" dirty="0" err="1" smtClean="0"/>
              <a:t>названих</a:t>
            </a:r>
            <a:r>
              <a:rPr lang="ru-RU" dirty="0" smtClean="0"/>
              <a:t> так на честь Джона </a:t>
            </a:r>
            <a:r>
              <a:rPr lang="ru-RU" dirty="0" err="1" smtClean="0"/>
              <a:t>Обрі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b="1" dirty="0" smtClean="0"/>
              <a:t>першим описав </a:t>
            </a:r>
            <a:r>
              <a:rPr lang="ru-RU" b="1" dirty="0" err="1" smtClean="0"/>
              <a:t>їх</a:t>
            </a:r>
            <a:r>
              <a:rPr lang="ru-RU" b="1" dirty="0" smtClean="0"/>
              <a:t> в </a:t>
            </a:r>
            <a:r>
              <a:rPr lang="en-US" b="1" dirty="0" smtClean="0"/>
              <a:t>XVII </a:t>
            </a:r>
            <a:r>
              <a:rPr lang="ru-RU" b="1" dirty="0" err="1" smtClean="0"/>
              <a:t>столітті</a:t>
            </a:r>
            <a:r>
              <a:rPr lang="ru-RU" dirty="0" smtClean="0"/>
              <a:t>. На </a:t>
            </a:r>
            <a:r>
              <a:rPr lang="ru-RU" dirty="0" err="1" smtClean="0"/>
              <a:t>північний</a:t>
            </a:r>
            <a:r>
              <a:rPr lang="ru-RU" dirty="0" smtClean="0"/>
              <a:t> </a:t>
            </a:r>
            <a:r>
              <a:rPr lang="ru-RU" dirty="0" err="1" smtClean="0"/>
              <a:t>схід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входу в </a:t>
            </a:r>
            <a:r>
              <a:rPr lang="ru-RU" dirty="0" err="1" smtClean="0"/>
              <a:t>кільце</a:t>
            </a:r>
            <a:r>
              <a:rPr lang="ru-RU" dirty="0" smtClean="0"/>
              <a:t> стояв </a:t>
            </a:r>
            <a:r>
              <a:rPr lang="ru-RU" dirty="0" err="1" smtClean="0"/>
              <a:t>величезний</a:t>
            </a:r>
            <a:r>
              <a:rPr lang="ru-RU" dirty="0" smtClean="0"/>
              <a:t>, </a:t>
            </a:r>
            <a:r>
              <a:rPr lang="ru-RU" dirty="0" err="1" smtClean="0"/>
              <a:t>семиметровий</a:t>
            </a:r>
            <a:r>
              <a:rPr lang="ru-RU" dirty="0" smtClean="0"/>
              <a:t> </a:t>
            </a:r>
            <a:r>
              <a:rPr lang="ru-RU" dirty="0" err="1" smtClean="0"/>
              <a:t>П'ятковий</a:t>
            </a:r>
            <a:r>
              <a:rPr lang="ru-RU" dirty="0" smtClean="0"/>
              <a:t> </a:t>
            </a:r>
            <a:r>
              <a:rPr lang="ru-RU" dirty="0" err="1" smtClean="0"/>
              <a:t>камінь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7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49732" y="116632"/>
            <a:ext cx="3242748" cy="3139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цілому</a:t>
            </a:r>
            <a:r>
              <a:rPr lang="ru-RU" dirty="0" smtClean="0"/>
              <a:t> Стоунхендж є </a:t>
            </a:r>
            <a:r>
              <a:rPr lang="ru-RU" dirty="0" err="1" smtClean="0"/>
              <a:t>спорудою</a:t>
            </a:r>
            <a:r>
              <a:rPr lang="ru-RU" dirty="0" smtClean="0"/>
              <a:t> з 82 </a:t>
            </a:r>
            <a:r>
              <a:rPr lang="ru-RU" dirty="0" err="1" smtClean="0"/>
              <a:t>п'ятитонних</a:t>
            </a:r>
            <a:r>
              <a:rPr lang="ru-RU" dirty="0" smtClean="0"/>
              <a:t> </a:t>
            </a:r>
            <a:r>
              <a:rPr lang="ru-RU" dirty="0" err="1" smtClean="0"/>
              <a:t>мегалітів</a:t>
            </a:r>
            <a:r>
              <a:rPr lang="ru-RU" dirty="0" smtClean="0"/>
              <a:t>, 30 </a:t>
            </a:r>
            <a:r>
              <a:rPr lang="ru-RU" dirty="0" err="1" smtClean="0"/>
              <a:t>кам'яних</a:t>
            </a:r>
            <a:r>
              <a:rPr lang="ru-RU" dirty="0" smtClean="0"/>
              <a:t> </a:t>
            </a:r>
            <a:r>
              <a:rPr lang="ru-RU" dirty="0" err="1" smtClean="0"/>
              <a:t>блоків</a:t>
            </a:r>
            <a:r>
              <a:rPr lang="ru-RU" dirty="0" smtClean="0"/>
              <a:t>, вагою по 25 тонн і 5 </a:t>
            </a:r>
            <a:r>
              <a:rPr lang="ru-RU" dirty="0" err="1" smtClean="0"/>
              <a:t>величезних</a:t>
            </a:r>
            <a:r>
              <a:rPr lang="ru-RU" dirty="0" smtClean="0"/>
              <a:t> так </a:t>
            </a:r>
            <a:r>
              <a:rPr lang="ru-RU" dirty="0" err="1" smtClean="0"/>
              <a:t>званих</a:t>
            </a:r>
            <a:r>
              <a:rPr lang="ru-RU" dirty="0" smtClean="0"/>
              <a:t> </a:t>
            </a:r>
            <a:r>
              <a:rPr lang="ru-RU" dirty="0" err="1" smtClean="0"/>
              <a:t>трилітів</a:t>
            </a:r>
            <a:r>
              <a:rPr lang="ru-RU" dirty="0" smtClean="0"/>
              <a:t>, </a:t>
            </a:r>
            <a:r>
              <a:rPr lang="ru-RU" dirty="0" err="1" smtClean="0"/>
              <a:t>каменів</a:t>
            </a:r>
            <a:r>
              <a:rPr lang="ru-RU" dirty="0" smtClean="0"/>
              <a:t>, вага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досягає</a:t>
            </a:r>
            <a:r>
              <a:rPr lang="ru-RU" dirty="0" smtClean="0"/>
              <a:t> 50 тонн. </a:t>
            </a:r>
            <a:r>
              <a:rPr lang="ru-RU" dirty="0" err="1" smtClean="0"/>
              <a:t>Складені</a:t>
            </a:r>
            <a:r>
              <a:rPr lang="ru-RU" dirty="0" smtClean="0"/>
              <a:t> </a:t>
            </a:r>
            <a:r>
              <a:rPr lang="ru-RU" dirty="0" err="1" smtClean="0"/>
              <a:t>кам'яні</a:t>
            </a:r>
            <a:r>
              <a:rPr lang="ru-RU" dirty="0" smtClean="0"/>
              <a:t> блоки </a:t>
            </a:r>
            <a:r>
              <a:rPr lang="ru-RU" dirty="0" err="1" smtClean="0"/>
              <a:t>утворюють</a:t>
            </a:r>
            <a:r>
              <a:rPr lang="ru-RU" dirty="0" smtClean="0"/>
              <a:t> арки, </a:t>
            </a:r>
            <a:r>
              <a:rPr lang="ru-RU" dirty="0" err="1" smtClean="0"/>
              <a:t>які</a:t>
            </a:r>
            <a:r>
              <a:rPr lang="ru-RU" dirty="0" smtClean="0"/>
              <a:t> служили колись </a:t>
            </a:r>
            <a:r>
              <a:rPr lang="ru-RU" dirty="0" err="1" smtClean="0"/>
              <a:t>бездоганним</a:t>
            </a:r>
            <a:r>
              <a:rPr lang="ru-RU" dirty="0" smtClean="0"/>
              <a:t> </a:t>
            </a:r>
            <a:r>
              <a:rPr lang="ru-RU" dirty="0" err="1" smtClean="0"/>
              <a:t>покажчиком</a:t>
            </a:r>
            <a:r>
              <a:rPr lang="ru-RU" dirty="0" smtClean="0"/>
              <a:t> </a:t>
            </a:r>
            <a:r>
              <a:rPr lang="ru-RU" dirty="0" err="1" smtClean="0"/>
              <a:t>сторін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04664"/>
            <a:ext cx="5470221" cy="39604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82402"/>
            <a:ext cx="5394448" cy="3072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961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7216"/>
            <a:ext cx="7704856" cy="3419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11560" y="4509120"/>
            <a:ext cx="7560840" cy="163121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У </a:t>
            </a:r>
            <a:r>
              <a:rPr lang="ru-RU" sz="2000" dirty="0" err="1" smtClean="0"/>
              <a:t>Середні</a:t>
            </a:r>
            <a:r>
              <a:rPr lang="ru-RU" sz="2000" dirty="0" smtClean="0"/>
              <a:t> </a:t>
            </a:r>
            <a:r>
              <a:rPr lang="ru-RU" sz="2000" dirty="0" err="1" smtClean="0"/>
              <a:t>століття</a:t>
            </a:r>
            <a:r>
              <a:rPr lang="ru-RU" sz="2000" dirty="0" smtClean="0"/>
              <a:t> </a:t>
            </a:r>
            <a:r>
              <a:rPr lang="ru-RU" sz="2000" dirty="0" err="1" smtClean="0"/>
              <a:t>вважалося</a:t>
            </a:r>
            <a:r>
              <a:rPr lang="ru-RU" sz="2000" dirty="0" smtClean="0"/>
              <a:t> 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спорудив</a:t>
            </a:r>
            <a:r>
              <a:rPr lang="ru-RU" sz="2000" dirty="0" smtClean="0"/>
              <a:t> король </a:t>
            </a:r>
            <a:r>
              <a:rPr lang="ru-RU" sz="2000" dirty="0" err="1" smtClean="0"/>
              <a:t>кельтського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племені</a:t>
            </a:r>
            <a:r>
              <a:rPr lang="ru-RU" sz="2000" dirty="0" smtClean="0"/>
              <a:t> </a:t>
            </a:r>
            <a:r>
              <a:rPr lang="ru-RU" sz="2000" dirty="0" err="1" smtClean="0"/>
              <a:t>бриттів</a:t>
            </a:r>
            <a:r>
              <a:rPr lang="ru-RU" sz="2000" dirty="0" smtClean="0"/>
              <a:t> в </a:t>
            </a:r>
            <a:r>
              <a:rPr lang="ru-RU" sz="2000" dirty="0" err="1" smtClean="0"/>
              <a:t>пам'ять</a:t>
            </a:r>
            <a:r>
              <a:rPr lang="ru-RU" sz="2000" dirty="0" smtClean="0"/>
              <a:t> про битву з саксами . За </a:t>
            </a:r>
            <a:r>
              <a:rPr lang="ru-RU" sz="2000" dirty="0" err="1" smtClean="0"/>
              <a:t>переказами</a:t>
            </a:r>
            <a:r>
              <a:rPr lang="ru-RU" sz="2000" dirty="0" smtClean="0"/>
              <a:t> ,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побудував</a:t>
            </a:r>
            <a:r>
              <a:rPr lang="ru-RU" sz="2000" dirty="0" smtClean="0"/>
              <a:t> за одну </a:t>
            </a:r>
            <a:r>
              <a:rPr lang="ru-RU" sz="2000" dirty="0" err="1" smtClean="0"/>
              <a:t>ніч</a:t>
            </a:r>
            <a:r>
              <a:rPr lang="ru-RU" sz="2000" dirty="0" smtClean="0"/>
              <a:t> </a:t>
            </a:r>
            <a:r>
              <a:rPr lang="ru-RU" sz="2000" dirty="0" err="1" smtClean="0"/>
              <a:t>головний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чарівник</a:t>
            </a:r>
            <a:r>
              <a:rPr lang="ru-RU" sz="2000" dirty="0" smtClean="0"/>
              <a:t> </a:t>
            </a:r>
            <a:r>
              <a:rPr lang="ru-RU" sz="2000" dirty="0" err="1" smtClean="0"/>
              <a:t>бриттів</a:t>
            </a:r>
            <a:r>
              <a:rPr lang="ru-RU" sz="2000" dirty="0" smtClean="0"/>
              <a:t> </a:t>
            </a:r>
            <a:r>
              <a:rPr lang="ru-RU" sz="2000" dirty="0" err="1" smtClean="0"/>
              <a:t>Мерлін</a:t>
            </a:r>
            <a:r>
              <a:rPr lang="ru-RU" sz="2000" dirty="0" smtClean="0"/>
              <a:t> . </a:t>
            </a:r>
            <a:r>
              <a:rPr lang="ru-RU" sz="2000" dirty="0" err="1" smtClean="0"/>
              <a:t>Міф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кельтське</a:t>
            </a:r>
            <a:r>
              <a:rPr lang="ru-RU" sz="2000" dirty="0" smtClean="0"/>
              <a:t> </a:t>
            </a:r>
            <a:r>
              <a:rPr lang="ru-RU" sz="2000" dirty="0" err="1" smtClean="0"/>
              <a:t>походження</a:t>
            </a:r>
            <a:r>
              <a:rPr lang="ru-RU" sz="2000" dirty="0" smtClean="0"/>
              <a:t> Стоунхенджа </a:t>
            </a:r>
            <a:r>
              <a:rPr lang="ru-RU" sz="2000" dirty="0" err="1" smtClean="0"/>
              <a:t>протримався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напрочуд</a:t>
            </a:r>
            <a:r>
              <a:rPr lang="ru-RU" sz="2000" dirty="0" smtClean="0"/>
              <a:t> </a:t>
            </a:r>
            <a:r>
              <a:rPr lang="ru-RU" sz="2000" dirty="0" err="1" smtClean="0"/>
              <a:t>довго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989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6120680" cy="123110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До </a:t>
            </a:r>
            <a:r>
              <a:rPr lang="ru-RU" dirty="0" err="1" smtClean="0"/>
              <a:t>недавнього</a:t>
            </a:r>
            <a:r>
              <a:rPr lang="ru-RU" dirty="0" smtClean="0"/>
              <a:t> часу </a:t>
            </a:r>
            <a:r>
              <a:rPr lang="ru-RU" dirty="0" err="1" smtClean="0"/>
              <a:t>вчені</a:t>
            </a:r>
            <a:r>
              <a:rPr lang="ru-RU" dirty="0" smtClean="0"/>
              <a:t> припускали 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цей</a:t>
            </a:r>
            <a:r>
              <a:rPr lang="ru-RU" dirty="0" smtClean="0"/>
              <a:t> монумент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споруджений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2000 до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н.е</a:t>
            </a:r>
            <a:r>
              <a:rPr lang="ru-RU" dirty="0" smtClean="0"/>
              <a:t>. жили на </a:t>
            </a:r>
            <a:r>
              <a:rPr lang="ru-RU" dirty="0" err="1" smtClean="0"/>
              <a:t>Британських</a:t>
            </a:r>
            <a:r>
              <a:rPr lang="ru-RU" dirty="0" smtClean="0"/>
              <a:t> островах племенами для </a:t>
            </a:r>
            <a:r>
              <a:rPr lang="ru-RU" dirty="0" err="1" smtClean="0"/>
              <a:t>спостереження</a:t>
            </a:r>
            <a:r>
              <a:rPr lang="ru-RU" dirty="0" smtClean="0"/>
              <a:t> за </a:t>
            </a:r>
            <a:r>
              <a:rPr lang="ru-RU" dirty="0" err="1" smtClean="0"/>
              <a:t>Сонцем</a:t>
            </a:r>
            <a:r>
              <a:rPr lang="ru-RU" dirty="0" smtClean="0"/>
              <a:t> і </a:t>
            </a:r>
            <a:r>
              <a:rPr lang="ru-RU" dirty="0" err="1" smtClean="0"/>
              <a:t>Місяцем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23727" y="4826675"/>
            <a:ext cx="6336704" cy="206210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Але </a:t>
            </a:r>
            <a:r>
              <a:rPr lang="ru-RU" dirty="0" err="1" smtClean="0"/>
              <a:t>останні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 </a:t>
            </a:r>
            <a:r>
              <a:rPr lang="ru-RU" dirty="0" err="1" smtClean="0"/>
              <a:t>сучасної</a:t>
            </a:r>
            <a:r>
              <a:rPr lang="ru-RU" dirty="0" smtClean="0"/>
              <a:t> науки </a:t>
            </a:r>
            <a:r>
              <a:rPr lang="ru-RU" dirty="0" err="1" smtClean="0"/>
              <a:t>примушують</a:t>
            </a:r>
            <a:r>
              <a:rPr lang="ru-RU" dirty="0" smtClean="0"/>
              <a:t> </a:t>
            </a:r>
            <a:r>
              <a:rPr lang="ru-RU" dirty="0" err="1" smtClean="0"/>
              <a:t>переглянути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висновків</a:t>
            </a:r>
            <a:r>
              <a:rPr lang="ru-RU" dirty="0" smtClean="0"/>
              <a:t> </a:t>
            </a:r>
            <a:r>
              <a:rPr lang="ru-RU" dirty="0" err="1" smtClean="0"/>
              <a:t>дослідників</a:t>
            </a:r>
            <a:r>
              <a:rPr lang="ru-RU" dirty="0" smtClean="0"/>
              <a:t>. Зараз археологи </a:t>
            </a:r>
            <a:r>
              <a:rPr lang="ru-RU" dirty="0" err="1" smtClean="0"/>
              <a:t>зійшлися</a:t>
            </a:r>
            <a:r>
              <a:rPr lang="ru-RU" dirty="0" smtClean="0"/>
              <a:t> в </a:t>
            </a:r>
            <a:r>
              <a:rPr lang="ru-RU" dirty="0" err="1" smtClean="0"/>
              <a:t>думці</a:t>
            </a:r>
            <a:r>
              <a:rPr lang="ru-RU" dirty="0" smtClean="0"/>
              <a:t> 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архітектурний</a:t>
            </a:r>
            <a:r>
              <a:rPr lang="ru-RU" dirty="0" smtClean="0"/>
              <a:t> </a:t>
            </a:r>
            <a:r>
              <a:rPr lang="ru-RU" dirty="0" err="1" smtClean="0"/>
              <a:t>пам'ятник</a:t>
            </a:r>
            <a:r>
              <a:rPr lang="ru-RU" dirty="0" smtClean="0"/>
              <a:t> </a:t>
            </a:r>
            <a:r>
              <a:rPr lang="ru-RU" dirty="0" err="1" smtClean="0"/>
              <a:t>зведений</a:t>
            </a:r>
            <a:r>
              <a:rPr lang="ru-RU" dirty="0" smtClean="0"/>
              <a:t> в три </a:t>
            </a:r>
            <a:r>
              <a:rPr lang="ru-RU" dirty="0" err="1" smtClean="0"/>
              <a:t>етапи</a:t>
            </a:r>
            <a:r>
              <a:rPr lang="ru-RU" dirty="0" smtClean="0"/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між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2300 і 1900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рр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. до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н.е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dirty="0" smtClean="0"/>
              <a:t>А </a:t>
            </a:r>
            <a:r>
              <a:rPr lang="ru-RU" dirty="0" err="1" smtClean="0"/>
              <a:t>недавні</a:t>
            </a:r>
            <a:r>
              <a:rPr lang="ru-RU" dirty="0" smtClean="0"/>
              <a:t> </a:t>
            </a:r>
            <a:r>
              <a:rPr lang="ru-RU" dirty="0" err="1" smtClean="0"/>
              <a:t>дослідження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показали , </a:t>
            </a:r>
            <a:r>
              <a:rPr lang="ru-RU" dirty="0" err="1" smtClean="0"/>
              <a:t>що</a:t>
            </a:r>
            <a:r>
              <a:rPr lang="ru-RU" dirty="0" smtClean="0"/>
              <a:t> люди жили тут </a:t>
            </a:r>
            <a:r>
              <a:rPr lang="ru-RU" dirty="0" err="1" smtClean="0"/>
              <a:t>ще</a:t>
            </a:r>
            <a:r>
              <a:rPr lang="ru-RU" dirty="0" smtClean="0"/>
              <a:t> в 7200 </a:t>
            </a:r>
            <a:r>
              <a:rPr lang="ru-RU" dirty="0" err="1" smtClean="0"/>
              <a:t>році</a:t>
            </a:r>
            <a:r>
              <a:rPr lang="ru-RU" dirty="0" smtClean="0"/>
              <a:t> до </a:t>
            </a:r>
            <a:r>
              <a:rPr lang="ru-RU" dirty="0" err="1" smtClean="0"/>
              <a:t>н.е</a:t>
            </a:r>
            <a:r>
              <a:rPr lang="ru-RU" dirty="0" smtClean="0"/>
              <a:t>. , </a:t>
            </a:r>
            <a:r>
              <a:rPr lang="ru-RU" dirty="0" err="1" smtClean="0"/>
              <a:t>задовго</a:t>
            </a:r>
            <a:r>
              <a:rPr lang="ru-RU" dirty="0" smtClean="0"/>
              <a:t> до </a:t>
            </a:r>
            <a:r>
              <a:rPr lang="ru-RU" dirty="0" err="1" smtClean="0"/>
              <a:t>створення</a:t>
            </a:r>
            <a:r>
              <a:rPr lang="ru-RU" dirty="0" smtClean="0"/>
              <a:t> Стоунхенджа.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88969"/>
            <a:ext cx="8046536" cy="3077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894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" y="224469"/>
            <a:ext cx="5220889" cy="633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64088" y="404664"/>
            <a:ext cx="3644816" cy="34163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Доведено , </a:t>
            </a:r>
            <a:r>
              <a:rPr lang="ru-RU" dirty="0" err="1" smtClean="0">
                <a:solidFill>
                  <a:schemeClr val="tx1"/>
                </a:solidFill>
              </a:rPr>
              <a:t>що</a:t>
            </a:r>
            <a:r>
              <a:rPr lang="ru-RU" dirty="0" smtClean="0">
                <a:solidFill>
                  <a:schemeClr val="tx1"/>
                </a:solidFill>
              </a:rPr>
              <a:t> Стоунхендж служив « календарем » для </a:t>
            </a:r>
            <a:r>
              <a:rPr lang="ru-RU" dirty="0" err="1" smtClean="0">
                <a:solidFill>
                  <a:schemeClr val="tx1"/>
                </a:solidFill>
              </a:rPr>
              <a:t>визначення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днів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сонцестояння</a:t>
            </a:r>
            <a:r>
              <a:rPr lang="ru-RU" dirty="0" smtClean="0">
                <a:solidFill>
                  <a:schemeClr val="tx1"/>
                </a:solidFill>
              </a:rPr>
              <a:t> , </a:t>
            </a:r>
            <a:r>
              <a:rPr lang="ru-RU" dirty="0" err="1" smtClean="0">
                <a:solidFill>
                  <a:schemeClr val="tx1"/>
                </a:solidFill>
              </a:rPr>
              <a:t>рівнодення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ісонячних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затемнень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 err="1" smtClean="0">
                <a:solidFill>
                  <a:schemeClr val="tx1"/>
                </a:solidFill>
              </a:rPr>
              <a:t>Історик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XVIII </a:t>
            </a:r>
            <a:r>
              <a:rPr lang="ru-RU" dirty="0" smtClean="0">
                <a:solidFill>
                  <a:schemeClr val="tx1"/>
                </a:solidFill>
              </a:rPr>
              <a:t>в . </a:t>
            </a:r>
            <a:r>
              <a:rPr lang="ru-RU" dirty="0" err="1" smtClean="0">
                <a:solidFill>
                  <a:schemeClr val="tx1"/>
                </a:solidFill>
              </a:rPr>
              <a:t>Вільям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Стьюклі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висловив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припущення</a:t>
            </a:r>
            <a:r>
              <a:rPr lang="ru-RU" dirty="0" smtClean="0">
                <a:solidFill>
                  <a:schemeClr val="tx1"/>
                </a:solidFill>
              </a:rPr>
              <a:t> , </a:t>
            </a:r>
            <a:r>
              <a:rPr lang="ru-RU" dirty="0" err="1" smtClean="0">
                <a:solidFill>
                  <a:schemeClr val="tx1"/>
                </a:solidFill>
              </a:rPr>
              <a:t>що</a:t>
            </a:r>
            <a:r>
              <a:rPr lang="ru-RU" dirty="0" smtClean="0">
                <a:solidFill>
                  <a:schemeClr val="tx1"/>
                </a:solidFill>
              </a:rPr>
              <a:t> Стоунхендж </a:t>
            </a:r>
            <a:r>
              <a:rPr lang="ru-RU" dirty="0" err="1" smtClean="0">
                <a:solidFill>
                  <a:schemeClr val="tx1"/>
                </a:solidFill>
              </a:rPr>
              <a:t>якось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пов'язаний</a:t>
            </a:r>
            <a:r>
              <a:rPr lang="ru-RU" dirty="0" smtClean="0">
                <a:solidFill>
                  <a:schemeClr val="tx1"/>
                </a:solidFill>
              </a:rPr>
              <a:t> з </a:t>
            </a:r>
            <a:r>
              <a:rPr lang="ru-RU" dirty="0" err="1" smtClean="0">
                <a:solidFill>
                  <a:schemeClr val="tx1"/>
                </a:solidFill>
              </a:rPr>
              <a:t>Сонцем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 err="1" smtClean="0">
                <a:solidFill>
                  <a:schemeClr val="tx1"/>
                </a:solidFill>
              </a:rPr>
              <a:t>Він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звернув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увагу</a:t>
            </a:r>
            <a:r>
              <a:rPr lang="ru-RU" dirty="0" smtClean="0">
                <a:solidFill>
                  <a:schemeClr val="tx1"/>
                </a:solidFill>
              </a:rPr>
              <a:t> , </a:t>
            </a:r>
            <a:r>
              <a:rPr lang="ru-RU" dirty="0" err="1" smtClean="0">
                <a:solidFill>
                  <a:schemeClr val="tx1"/>
                </a:solidFill>
              </a:rPr>
              <a:t>що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головна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лінія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всієї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споруди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вказує</a:t>
            </a:r>
            <a:r>
              <a:rPr lang="ru-RU" dirty="0" smtClean="0">
                <a:solidFill>
                  <a:schemeClr val="tx1"/>
                </a:solidFill>
              </a:rPr>
              <a:t> на </a:t>
            </a:r>
            <a:r>
              <a:rPr lang="ru-RU" dirty="0" err="1" smtClean="0">
                <a:solidFill>
                  <a:schemeClr val="tx1"/>
                </a:solidFill>
              </a:rPr>
              <a:t>північний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схід</a:t>
            </a:r>
            <a:r>
              <a:rPr lang="ru-RU" dirty="0" smtClean="0">
                <a:solidFill>
                  <a:schemeClr val="tx1"/>
                </a:solidFill>
              </a:rPr>
              <a:t> , </a:t>
            </a:r>
            <a:r>
              <a:rPr lang="ru-RU" dirty="0" err="1" smtClean="0">
                <a:solidFill>
                  <a:schemeClr val="tx1"/>
                </a:solidFill>
              </a:rPr>
              <a:t>туди</a:t>
            </a:r>
            <a:r>
              <a:rPr lang="ru-RU" dirty="0" smtClean="0">
                <a:solidFill>
                  <a:schemeClr val="tx1"/>
                </a:solidFill>
              </a:rPr>
              <a:t> , де </a:t>
            </a:r>
            <a:r>
              <a:rPr lang="ru-RU" dirty="0" err="1" smtClean="0">
                <a:solidFill>
                  <a:schemeClr val="tx1"/>
                </a:solidFill>
              </a:rPr>
              <a:t>встає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Сонце</a:t>
            </a:r>
            <a:r>
              <a:rPr lang="ru-RU" dirty="0" smtClean="0">
                <a:solidFill>
                  <a:schemeClr val="tx1"/>
                </a:solidFill>
              </a:rPr>
              <a:t> в </a:t>
            </a:r>
            <a:r>
              <a:rPr lang="ru-RU" dirty="0" err="1" smtClean="0">
                <a:solidFill>
                  <a:schemeClr val="tx1"/>
                </a:solidFill>
              </a:rPr>
              <a:t>найдовші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дні</a:t>
            </a:r>
            <a:r>
              <a:rPr lang="ru-RU" dirty="0" smtClean="0">
                <a:solidFill>
                  <a:schemeClr val="tx1"/>
                </a:solidFill>
              </a:rPr>
              <a:t> року - в момент </a:t>
            </a:r>
            <a:r>
              <a:rPr lang="ru-RU" dirty="0" err="1" smtClean="0">
                <a:solidFill>
                  <a:schemeClr val="tx1"/>
                </a:solidFill>
              </a:rPr>
              <a:t>літнього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сонцестояння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b="1" cap="all" dirty="0" smtClean="0">
              <a:ln/>
              <a:solidFill>
                <a:schemeClr val="tx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28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106</TotalTime>
  <Words>646</Words>
  <Application>Microsoft Office PowerPoint</Application>
  <PresentationFormat>Экран (4:3)</PresentationFormat>
  <Paragraphs>16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Твердый переплет</vt:lpstr>
      <vt:lpstr>Стоунхендж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Zarina</dc:creator>
  <cp:lastModifiedBy>Zarina</cp:lastModifiedBy>
  <cp:revision>12</cp:revision>
  <dcterms:created xsi:type="dcterms:W3CDTF">2013-12-06T14:41:49Z</dcterms:created>
  <dcterms:modified xsi:type="dcterms:W3CDTF">2013-12-08T19:44:28Z</dcterms:modified>
</cp:coreProperties>
</file>