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8643998" cy="18288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 smtClean="0">
                <a:latin typeface="Georgia" pitchFamily="18" charset="0"/>
              </a:rPr>
              <a:t>французьке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кіномистецтво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143248"/>
            <a:ext cx="5429256" cy="228601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Робота</a:t>
            </a:r>
          </a:p>
          <a:p>
            <a:pPr algn="ctr"/>
            <a:r>
              <a:rPr lang="ru-RU" dirty="0" smtClean="0"/>
              <a:t>Учениц</a:t>
            </a:r>
            <a:r>
              <a:rPr lang="uk-UA" dirty="0" smtClean="0"/>
              <a:t>і 11 класу</a:t>
            </a:r>
          </a:p>
          <a:p>
            <a:pPr algn="ctr"/>
            <a:r>
              <a:rPr lang="uk-UA" dirty="0" err="1" smtClean="0"/>
              <a:t>Новоукраїнської</a:t>
            </a:r>
            <a:r>
              <a:rPr lang="uk-UA" dirty="0" smtClean="0"/>
              <a:t> ЗОШ</a:t>
            </a:r>
          </a:p>
          <a:p>
            <a:pPr algn="ctr"/>
            <a:r>
              <a:rPr lang="uk-UA" dirty="0" smtClean="0"/>
              <a:t>І-ІІІ ступенів</a:t>
            </a:r>
          </a:p>
          <a:p>
            <a:pPr algn="ctr"/>
            <a:r>
              <a:rPr lang="uk-UA" dirty="0" err="1" smtClean="0"/>
              <a:t>Зуйкової</a:t>
            </a:r>
            <a:r>
              <a:rPr lang="uk-UA" smtClean="0"/>
              <a:t> Тетяни</a:t>
            </a:r>
            <a:endParaRPr lang="ru-RU" dirty="0"/>
          </a:p>
        </p:txBody>
      </p:sp>
      <p:pic>
        <p:nvPicPr>
          <p:cNvPr id="1026" name="Picture 2" descr="C:\Documents and Settings\User\Рабочий стол\Новая папка\Nx4JwX06-R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28604"/>
            <a:ext cx="3005134" cy="52864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План…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Comic Sans MS" pitchFamily="66" charset="0"/>
              </a:rPr>
              <a:t>1.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Історія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>
                <a:latin typeface="Comic Sans MS" pitchFamily="66" charset="0"/>
              </a:rPr>
              <a:t>2.</a:t>
            </a:r>
            <a:r>
              <a:rPr lang="ru-RU" dirty="0" smtClean="0">
                <a:latin typeface="Comic Sans MS" pitchFamily="66" charset="0"/>
              </a:rPr>
              <a:t>Заснування </a:t>
            </a:r>
            <a:r>
              <a:rPr lang="ru-RU" dirty="0" err="1" smtClean="0">
                <a:latin typeface="Comic Sans MS" pitchFamily="66" charset="0"/>
              </a:rPr>
              <a:t>кінематографу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>
                <a:latin typeface="Comic Sans MS" pitchFamily="66" charset="0"/>
              </a:rPr>
              <a:t>3.Жорж </a:t>
            </a:r>
            <a:r>
              <a:rPr lang="ru-RU" dirty="0" err="1" smtClean="0">
                <a:latin typeface="Comic Sans MS" pitchFamily="66" charset="0"/>
              </a:rPr>
              <a:t>Мельєс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>
                <a:latin typeface="Comic Sans MS" pitchFamily="66" charset="0"/>
              </a:rPr>
              <a:t>4.«Нова </a:t>
            </a:r>
            <a:r>
              <a:rPr lang="ru-RU" dirty="0" err="1" smtClean="0">
                <a:latin typeface="Comic Sans MS" pitchFamily="66" charset="0"/>
              </a:rPr>
              <a:t>хвиля</a:t>
            </a:r>
            <a:r>
              <a:rPr lang="ru-RU" dirty="0" smtClean="0">
                <a:latin typeface="Comic Sans MS" pitchFamily="66" charset="0"/>
              </a:rPr>
              <a:t>».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>
                <a:latin typeface="Comic Sans MS" pitchFamily="66" charset="0"/>
              </a:rPr>
              <a:t>5.Сучасне </a:t>
            </a:r>
            <a:r>
              <a:rPr lang="ru-RU" dirty="0" err="1" smtClean="0">
                <a:latin typeface="Comic Sans MS" pitchFamily="66" charset="0"/>
              </a:rPr>
              <a:t>французьке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кіно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pPr marL="514350" indent="-514350">
              <a:buFont typeface="Wingdings"/>
              <a:buAutoNum type="arabicPeriod"/>
            </a:pPr>
            <a:r>
              <a:rPr lang="ru-RU" dirty="0" smtClean="0">
                <a:latin typeface="Comic Sans MS" pitchFamily="66" charset="0"/>
              </a:rPr>
              <a:t>6. </a:t>
            </a:r>
            <a:r>
              <a:rPr lang="ru-RU" dirty="0" err="1" smtClean="0">
                <a:latin typeface="Comic Sans MS" pitchFamily="66" charset="0"/>
              </a:rPr>
              <a:t>Висновок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 smtClean="0">
              <a:latin typeface="Comic Sans MS" pitchFamily="66" charset="0"/>
            </a:endParaRPr>
          </a:p>
          <a:p>
            <a:pPr marL="514350" indent="-514350">
              <a:buFont typeface="Wingdings"/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7" name="Содержимое 6" descr="zJa5_kkf-KM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786314" y="2000240"/>
            <a:ext cx="3886200" cy="39174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dirty="0" smtClean="0"/>
              <a:t>Історія</a:t>
            </a:r>
            <a:endParaRPr lang="ru-RU" dirty="0"/>
          </a:p>
        </p:txBody>
      </p:sp>
      <p:pic>
        <p:nvPicPr>
          <p:cNvPr id="7" name="Содержимое 6" descr="Cinematograph_Lumiere_advertisement_1895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3786214" cy="4429156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err="1" smtClean="0"/>
              <a:t>Французький</a:t>
            </a:r>
            <a:r>
              <a:rPr lang="ru-RU" b="1" dirty="0" smtClean="0"/>
              <a:t> </a:t>
            </a:r>
            <a:r>
              <a:rPr lang="ru-RU" b="1" dirty="0" err="1" smtClean="0"/>
              <a:t>кінематограф</a:t>
            </a:r>
            <a:r>
              <a:rPr lang="ru-RU" dirty="0" smtClean="0"/>
              <a:t> </a:t>
            </a:r>
            <a:r>
              <a:rPr lang="ru-RU" dirty="0" err="1" smtClean="0"/>
              <a:t>включає</a:t>
            </a:r>
            <a:r>
              <a:rPr lang="ru-RU" dirty="0" smtClean="0"/>
              <a:t> у себе твори </a:t>
            </a:r>
            <a:r>
              <a:rPr lang="ru-RU" dirty="0" err="1" smtClean="0"/>
              <a:t>кіно</a:t>
            </a:r>
            <a:r>
              <a:rPr lang="ru-RU" dirty="0" smtClean="0"/>
              <a:t>,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французькою</a:t>
            </a:r>
            <a:r>
              <a:rPr lang="ru-RU" dirty="0" smtClean="0"/>
              <a:t> </a:t>
            </a:r>
            <a:r>
              <a:rPr lang="ru-RU" dirty="0" err="1" smtClean="0"/>
              <a:t>нацією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представниками</a:t>
            </a:r>
            <a:r>
              <a:rPr lang="ru-RU" dirty="0" smtClean="0"/>
              <a:t> </a:t>
            </a:r>
            <a:r>
              <a:rPr lang="ru-RU" dirty="0" err="1" smtClean="0"/>
              <a:t>закордоном</a:t>
            </a:r>
            <a:r>
              <a:rPr lang="ru-RU" dirty="0" smtClean="0"/>
              <a:t>. </a:t>
            </a:r>
            <a:r>
              <a:rPr lang="ru-RU" dirty="0" err="1" smtClean="0"/>
              <a:t>Франція</a:t>
            </a:r>
            <a:r>
              <a:rPr lang="ru-RU" dirty="0" smtClean="0"/>
              <a:t> — </a:t>
            </a:r>
            <a:r>
              <a:rPr lang="ru-RU" dirty="0" err="1" smtClean="0"/>
              <a:t>батьківщина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.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рухів</a:t>
            </a:r>
            <a:r>
              <a:rPr lang="ru-RU" dirty="0" smtClean="0"/>
              <a:t> </a:t>
            </a:r>
            <a:r>
              <a:rPr lang="ru-RU" dirty="0" err="1" smtClean="0"/>
              <a:t>кінематографу</a:t>
            </a:r>
            <a:r>
              <a:rPr lang="ru-RU" dirty="0" smtClean="0"/>
              <a:t>, таких як Нова </a:t>
            </a:r>
            <a:r>
              <a:rPr lang="ru-RU" dirty="0" err="1" smtClean="0"/>
              <a:t>хвиля</a:t>
            </a:r>
            <a:r>
              <a:rPr lang="ru-RU" dirty="0" smtClean="0"/>
              <a:t>, </a:t>
            </a:r>
            <a:r>
              <a:rPr lang="ru-RU" dirty="0" err="1" smtClean="0"/>
              <a:t>почалися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. </a:t>
            </a:r>
            <a:r>
              <a:rPr lang="ru-RU" dirty="0" err="1" smtClean="0"/>
              <a:t>Кіноіндустрія</a:t>
            </a:r>
            <a:r>
              <a:rPr lang="ru-RU" dirty="0" smtClean="0"/>
              <a:t> </a:t>
            </a:r>
            <a:r>
              <a:rPr lang="ru-RU" dirty="0" err="1" smtClean="0"/>
              <a:t>Франції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найсильніших</a:t>
            </a:r>
            <a:r>
              <a:rPr lang="ru-RU" dirty="0" smtClean="0"/>
              <a:t> та </a:t>
            </a:r>
            <a:r>
              <a:rPr lang="ru-RU" dirty="0" err="1" smtClean="0"/>
              <a:t>шанованих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та за </a:t>
            </a:r>
            <a:r>
              <a:rPr lang="ru-RU" dirty="0" err="1" smtClean="0"/>
              <a:t>популярністю</a:t>
            </a:r>
            <a:r>
              <a:rPr lang="ru-RU" dirty="0" smtClean="0"/>
              <a:t> </a:t>
            </a:r>
            <a:r>
              <a:rPr lang="ru-RU" dirty="0" err="1" smtClean="0"/>
              <a:t>поступається</a:t>
            </a:r>
            <a:r>
              <a:rPr lang="ru-RU" dirty="0" smtClean="0"/>
              <a:t> </a:t>
            </a:r>
            <a:r>
              <a:rPr lang="ru-RU" dirty="0" err="1" smtClean="0"/>
              <a:t>хіба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Голлівуду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Заснування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кінематографу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09600" y="1589566"/>
            <a:ext cx="3886200" cy="5054143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винайденням</a:t>
            </a:r>
            <a:r>
              <a:rPr lang="ru-RU" dirty="0" smtClean="0"/>
              <a:t> </a:t>
            </a:r>
            <a:r>
              <a:rPr lang="ru-RU" dirty="0" err="1" smtClean="0"/>
              <a:t>апарату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дозволив </a:t>
            </a:r>
            <a:r>
              <a:rPr lang="ru-RU" dirty="0" err="1" smtClean="0"/>
              <a:t>відтворювати</a:t>
            </a:r>
            <a:r>
              <a:rPr lang="ru-RU" dirty="0" smtClean="0"/>
              <a:t> </a:t>
            </a:r>
            <a:r>
              <a:rPr lang="ru-RU" dirty="0" err="1" smtClean="0"/>
              <a:t>проекції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рухаються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братами</a:t>
            </a:r>
            <a:r>
              <a:rPr lang="ru-RU" dirty="0" smtClean="0"/>
              <a:t> </a:t>
            </a:r>
            <a:r>
              <a:rPr lang="ru-RU" u="sng" dirty="0" err="1" smtClean="0"/>
              <a:t>Луї</a:t>
            </a:r>
            <a:r>
              <a:rPr lang="ru-RU" u="sng" dirty="0" smtClean="0"/>
              <a:t> та Огюстом </a:t>
            </a:r>
            <a:r>
              <a:rPr lang="ru-RU" u="sng" dirty="0" err="1" smtClean="0"/>
              <a:t>Люм'єрами</a:t>
            </a:r>
            <a:r>
              <a:rPr lang="ru-RU" u="sng" dirty="0" smtClean="0"/>
              <a:t>.</a:t>
            </a:r>
            <a:r>
              <a:rPr lang="ru-RU" dirty="0" smtClean="0"/>
              <a:t> Проста структура, </a:t>
            </a:r>
            <a:r>
              <a:rPr lang="ru-RU" dirty="0" err="1" smtClean="0"/>
              <a:t>маленька</a:t>
            </a:r>
            <a:r>
              <a:rPr lang="ru-RU" dirty="0" smtClean="0"/>
              <a:t> вага та </a:t>
            </a:r>
            <a:r>
              <a:rPr lang="ru-RU" dirty="0" err="1" smtClean="0"/>
              <a:t>невеликі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дозволяли легко </a:t>
            </a:r>
            <a:r>
              <a:rPr lang="ru-RU" dirty="0" err="1" smtClean="0"/>
              <a:t>користуватись</a:t>
            </a:r>
            <a:r>
              <a:rPr lang="ru-RU" dirty="0" smtClean="0"/>
              <a:t> ним.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вдала</a:t>
            </a:r>
            <a:r>
              <a:rPr lang="ru-RU" dirty="0" smtClean="0"/>
              <a:t> </a:t>
            </a:r>
            <a:r>
              <a:rPr lang="ru-RU" dirty="0" err="1" smtClean="0"/>
              <a:t>конструкція</a:t>
            </a:r>
            <a:r>
              <a:rPr lang="ru-RU" dirty="0" smtClean="0"/>
              <a:t> </a:t>
            </a:r>
            <a:r>
              <a:rPr lang="ru-RU" dirty="0" err="1" smtClean="0"/>
              <a:t>пояснювалась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Люм'єр</a:t>
            </a:r>
            <a:r>
              <a:rPr lang="ru-RU" dirty="0" smtClean="0"/>
              <a:t> </a:t>
            </a:r>
            <a:r>
              <a:rPr lang="ru-RU" dirty="0" err="1" smtClean="0"/>
              <a:t>змалечку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знайомі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фотосправою</a:t>
            </a:r>
            <a:r>
              <a:rPr lang="ru-RU" dirty="0" smtClean="0"/>
              <a:t>. У </a:t>
            </a:r>
            <a:r>
              <a:rPr lang="ru-RU" dirty="0" err="1" smtClean="0"/>
              <a:t>їх</a:t>
            </a:r>
            <a:r>
              <a:rPr lang="ru-RU" dirty="0" smtClean="0"/>
              <a:t> батька, </a:t>
            </a:r>
            <a:r>
              <a:rPr lang="ru-RU" dirty="0" err="1" smtClean="0"/>
              <a:t>Антуана</a:t>
            </a:r>
            <a:r>
              <a:rPr lang="ru-RU" dirty="0" smtClean="0"/>
              <a:t> </a:t>
            </a:r>
            <a:r>
              <a:rPr lang="ru-RU" dirty="0" err="1" smtClean="0"/>
              <a:t>Люм'єра</a:t>
            </a:r>
            <a:r>
              <a:rPr lang="ru-RU" dirty="0" smtClean="0"/>
              <a:t>, в </a:t>
            </a:r>
            <a:r>
              <a:rPr lang="ru-RU" dirty="0" err="1" smtClean="0"/>
              <a:t>Ліоні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фабрика </a:t>
            </a:r>
            <a:r>
              <a:rPr lang="ru-RU" dirty="0" err="1" smtClean="0"/>
              <a:t>фотопаперу</a:t>
            </a:r>
            <a:r>
              <a:rPr lang="ru-RU" dirty="0" smtClean="0"/>
              <a:t> та пластинок. Перша </a:t>
            </a:r>
            <a:r>
              <a:rPr lang="ru-RU" dirty="0" err="1" smtClean="0"/>
              <a:t>експериментальна</a:t>
            </a:r>
            <a:r>
              <a:rPr lang="ru-RU" dirty="0" smtClean="0"/>
              <a:t> </a:t>
            </a:r>
            <a:r>
              <a:rPr lang="ru-RU" dirty="0" err="1" smtClean="0"/>
              <a:t>демонстрація</a:t>
            </a:r>
            <a:r>
              <a:rPr lang="ru-RU" dirty="0" smtClean="0"/>
              <a:t> </a:t>
            </a:r>
            <a:r>
              <a:rPr lang="ru-RU" dirty="0" err="1" smtClean="0"/>
              <a:t>кінофільму</a:t>
            </a:r>
            <a:r>
              <a:rPr lang="ru-RU" dirty="0" smtClean="0"/>
              <a:t> </a:t>
            </a:r>
            <a:r>
              <a:rPr lang="ru-RU" dirty="0" err="1" smtClean="0"/>
              <a:t>Люм'єр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проведена 22 </a:t>
            </a:r>
            <a:r>
              <a:rPr lang="ru-RU" dirty="0" err="1" smtClean="0"/>
              <a:t>березня</a:t>
            </a:r>
            <a:r>
              <a:rPr lang="ru-RU" dirty="0" smtClean="0"/>
              <a:t> 1895 року для «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». В той день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продемонстрований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«</a:t>
            </a:r>
            <a:r>
              <a:rPr lang="ru-RU" dirty="0" err="1" smtClean="0"/>
              <a:t>Вихід</a:t>
            </a:r>
            <a:r>
              <a:rPr lang="ru-RU" dirty="0" smtClean="0"/>
              <a:t> </a:t>
            </a:r>
            <a:r>
              <a:rPr lang="ru-RU" dirty="0" err="1" smtClean="0"/>
              <a:t>робочих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фабрики </a:t>
            </a:r>
            <a:r>
              <a:rPr lang="ru-RU" dirty="0" err="1" smtClean="0"/>
              <a:t>Люм'єр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7" name="Содержимое 6" descr="198_louis_jean_lumiere_and__auguste_louis_marie_nicholas_lumiere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786314" y="1714488"/>
            <a:ext cx="3886200" cy="457203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2910" y="142852"/>
            <a:ext cx="8153400" cy="1290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Жорж </a:t>
            </a:r>
            <a:r>
              <a:rPr lang="ru-RU" b="1" dirty="0" err="1" smtClean="0"/>
              <a:t>Мельєс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кінематографу</a:t>
            </a:r>
            <a:r>
              <a:rPr lang="ru-RU" dirty="0" smtClean="0"/>
              <a:t>,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перетворив</a:t>
            </a:r>
            <a:r>
              <a:rPr lang="ru-RU" dirty="0" smtClean="0"/>
              <a:t> </a:t>
            </a:r>
            <a:r>
              <a:rPr lang="ru-RU" dirty="0" err="1" smtClean="0"/>
              <a:t>винахід</a:t>
            </a:r>
            <a:r>
              <a:rPr lang="ru-RU" dirty="0" smtClean="0"/>
              <a:t> </a:t>
            </a:r>
            <a:r>
              <a:rPr lang="ru-RU" dirty="0" err="1" smtClean="0"/>
              <a:t>братів</a:t>
            </a:r>
            <a:r>
              <a:rPr lang="ru-RU" dirty="0" smtClean="0"/>
              <a:t> </a:t>
            </a:r>
            <a:r>
              <a:rPr lang="ru-RU" dirty="0" err="1" smtClean="0"/>
              <a:t>Люм'єр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фантастичних</a:t>
            </a:r>
            <a:r>
              <a:rPr lang="ru-RU" dirty="0" smtClean="0"/>
              <a:t> </a:t>
            </a:r>
            <a:r>
              <a:rPr lang="ru-RU" dirty="0" err="1" smtClean="0"/>
              <a:t>видовищ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першим Президентом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кінематографічного</a:t>
            </a:r>
            <a:r>
              <a:rPr lang="ru-RU" dirty="0" smtClean="0"/>
              <a:t> синдикату, головою перших </a:t>
            </a:r>
            <a:r>
              <a:rPr lang="ru-RU" dirty="0" err="1" smtClean="0"/>
              <a:t>кінематографічних</a:t>
            </a:r>
            <a:r>
              <a:rPr lang="ru-RU" dirty="0" smtClean="0"/>
              <a:t> </a:t>
            </a:r>
            <a:r>
              <a:rPr lang="ru-RU" dirty="0" err="1" smtClean="0"/>
              <a:t>конгресів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ввів</a:t>
            </a:r>
            <a:r>
              <a:rPr lang="ru-RU" dirty="0" smtClean="0"/>
              <a:t> </a:t>
            </a:r>
            <a:r>
              <a:rPr lang="ru-RU" dirty="0" err="1" smtClean="0"/>
              <a:t>стандартну</a:t>
            </a:r>
            <a:r>
              <a:rPr lang="ru-RU" dirty="0" smtClean="0"/>
              <a:t> </a:t>
            </a:r>
            <a:r>
              <a:rPr lang="ru-RU" dirty="0" err="1" smtClean="0"/>
              <a:t>перфорацію</a:t>
            </a:r>
            <a:r>
              <a:rPr lang="ru-RU" dirty="0" smtClean="0"/>
              <a:t> на </a:t>
            </a:r>
            <a:r>
              <a:rPr lang="ru-RU" dirty="0" err="1" smtClean="0"/>
              <a:t>кінострічці</a:t>
            </a:r>
            <a:r>
              <a:rPr lang="ru-RU" dirty="0" smtClean="0"/>
              <a:t>.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1900 по 1905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найуспішнішим</a:t>
            </a:r>
            <a:r>
              <a:rPr lang="ru-RU" dirty="0" smtClean="0"/>
              <a:t> для </a:t>
            </a:r>
            <a:r>
              <a:rPr lang="ru-RU" dirty="0" err="1" smtClean="0"/>
              <a:t>студії</a:t>
            </a:r>
            <a:r>
              <a:rPr lang="ru-RU" dirty="0" smtClean="0"/>
              <a:t>. </a:t>
            </a:r>
            <a:r>
              <a:rPr lang="ru-RU" dirty="0" err="1" smtClean="0"/>
              <a:t>Знімаються</a:t>
            </a:r>
            <a:r>
              <a:rPr lang="ru-RU" dirty="0" smtClean="0"/>
              <a:t> </a:t>
            </a:r>
            <a:r>
              <a:rPr lang="ru-RU" dirty="0" err="1" smtClean="0"/>
              <a:t>найвдаліші</a:t>
            </a:r>
            <a:r>
              <a:rPr lang="ru-RU" dirty="0" smtClean="0"/>
              <a:t> </a:t>
            </a:r>
            <a:r>
              <a:rPr lang="ru-RU" dirty="0" err="1" smtClean="0"/>
              <a:t>фантастичні</a:t>
            </a:r>
            <a:r>
              <a:rPr lang="ru-RU" dirty="0" smtClean="0"/>
              <a:t> </a:t>
            </a:r>
            <a:r>
              <a:rPr lang="ru-RU" dirty="0" err="1" smtClean="0"/>
              <a:t>фільми</a:t>
            </a:r>
            <a:r>
              <a:rPr lang="ru-RU" dirty="0" smtClean="0"/>
              <a:t>: «</a:t>
            </a:r>
            <a:r>
              <a:rPr lang="ru-RU" dirty="0" err="1" smtClean="0"/>
              <a:t>Подорож</a:t>
            </a:r>
            <a:r>
              <a:rPr lang="ru-RU" dirty="0" smtClean="0"/>
              <a:t> на </a:t>
            </a:r>
            <a:r>
              <a:rPr lang="ru-RU" dirty="0" err="1" smtClean="0"/>
              <a:t>Місяць</a:t>
            </a:r>
            <a:r>
              <a:rPr lang="ru-RU" dirty="0" smtClean="0"/>
              <a:t>», «</a:t>
            </a:r>
            <a:r>
              <a:rPr lang="ru-RU" dirty="0" err="1" smtClean="0"/>
              <a:t>Двадцять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л'є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водою», «</a:t>
            </a:r>
            <a:r>
              <a:rPr lang="ru-RU" dirty="0" err="1" smtClean="0"/>
              <a:t>Людина-оркестр</a:t>
            </a:r>
            <a:r>
              <a:rPr lang="ru-RU" dirty="0" smtClean="0"/>
              <a:t>» та </a:t>
            </a:r>
            <a:r>
              <a:rPr lang="ru-RU" dirty="0" err="1" smtClean="0"/>
              <a:t>інші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фільми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багатством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 та </a:t>
            </a:r>
            <a:r>
              <a:rPr lang="ru-RU" dirty="0" err="1" smtClean="0"/>
              <a:t>креативних</a:t>
            </a:r>
            <a:r>
              <a:rPr lang="ru-RU" dirty="0" smtClean="0"/>
              <a:t> </a:t>
            </a:r>
            <a:r>
              <a:rPr lang="ru-RU" dirty="0" err="1" smtClean="0"/>
              <a:t>ідей</a:t>
            </a:r>
            <a:r>
              <a:rPr lang="ru-RU" dirty="0" smtClean="0"/>
              <a:t>, </a:t>
            </a:r>
            <a:r>
              <a:rPr lang="ru-RU" dirty="0" err="1" smtClean="0"/>
              <a:t>комізмом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подекуди</a:t>
            </a:r>
            <a:r>
              <a:rPr lang="ru-RU" dirty="0" smtClean="0"/>
              <a:t> поганим смаком,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доповнюються</a:t>
            </a:r>
            <a:r>
              <a:rPr lang="ru-RU" dirty="0" smtClean="0"/>
              <a:t> </a:t>
            </a:r>
            <a:r>
              <a:rPr lang="ru-RU" dirty="0" err="1" smtClean="0"/>
              <a:t>незмінною</a:t>
            </a:r>
            <a:r>
              <a:rPr lang="ru-RU" dirty="0" smtClean="0"/>
              <a:t> </a:t>
            </a:r>
            <a:r>
              <a:rPr lang="ru-RU" dirty="0" err="1" smtClean="0"/>
              <a:t>щирістю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Содержимое 6" descr="426px-George_Melies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214942" y="1643050"/>
            <a:ext cx="3246120" cy="45720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«Нова </a:t>
            </a:r>
            <a:r>
              <a:rPr lang="ru-RU" b="1" dirty="0" err="1" smtClean="0"/>
              <a:t>хвиля</a:t>
            </a:r>
            <a:r>
              <a:rPr lang="ru-RU" b="1" dirty="0" smtClean="0"/>
              <a:t>»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7" name="Содержимое 6" descr="QPqs04buCo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2000240"/>
            <a:ext cx="3886200" cy="4143404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Нова </a:t>
            </a:r>
            <a:r>
              <a:rPr lang="ru-RU" dirty="0" err="1" smtClean="0"/>
              <a:t>хвиля</a:t>
            </a:r>
            <a:r>
              <a:rPr lang="ru-RU" dirty="0" smtClean="0"/>
              <a:t> 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 </a:t>
            </a:r>
            <a:r>
              <a:rPr lang="ru-RU" dirty="0" err="1" smtClean="0"/>
              <a:t>дарує</a:t>
            </a:r>
            <a:r>
              <a:rPr lang="ru-RU" dirty="0" smtClean="0"/>
              <a:t> </a:t>
            </a:r>
            <a:r>
              <a:rPr lang="ru-RU" dirty="0" err="1" smtClean="0"/>
              <a:t>світові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 таких </a:t>
            </a:r>
            <a:r>
              <a:rPr lang="ru-RU" dirty="0" err="1" smtClean="0"/>
              <a:t>митців</a:t>
            </a:r>
            <a:r>
              <a:rPr lang="ru-RU" dirty="0" smtClean="0"/>
              <a:t> як Жан-Люк </a:t>
            </a:r>
            <a:r>
              <a:rPr lang="ru-RU" dirty="0" err="1" smtClean="0"/>
              <a:t>Годар</a:t>
            </a:r>
            <a:r>
              <a:rPr lang="ru-RU" dirty="0" smtClean="0"/>
              <a:t>, Клод </a:t>
            </a:r>
            <a:r>
              <a:rPr lang="ru-RU" dirty="0" err="1" smtClean="0"/>
              <a:t>Лелуш</a:t>
            </a:r>
            <a:r>
              <a:rPr lang="ru-RU" dirty="0" smtClean="0"/>
              <a:t>, Франсуа </a:t>
            </a:r>
            <a:r>
              <a:rPr lang="ru-RU" dirty="0" err="1" smtClean="0"/>
              <a:t>Трюффо</a:t>
            </a:r>
            <a:r>
              <a:rPr lang="ru-RU" dirty="0" smtClean="0"/>
              <a:t>, Клод </a:t>
            </a:r>
            <a:r>
              <a:rPr lang="ru-RU" dirty="0" err="1" smtClean="0"/>
              <a:t>Шаброль</a:t>
            </a:r>
            <a:r>
              <a:rPr lang="ru-RU" dirty="0" smtClean="0"/>
              <a:t>, </a:t>
            </a:r>
            <a:r>
              <a:rPr lang="ru-RU" dirty="0" err="1" smtClean="0"/>
              <a:t>Луї</a:t>
            </a:r>
            <a:r>
              <a:rPr lang="ru-RU" dirty="0" smtClean="0"/>
              <a:t> </a:t>
            </a:r>
            <a:r>
              <a:rPr lang="ru-RU" dirty="0" err="1" smtClean="0"/>
              <a:t>Маль</a:t>
            </a:r>
            <a:r>
              <a:rPr lang="ru-RU" dirty="0" smtClean="0"/>
              <a:t>.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всесвітньовідомі</a:t>
            </a:r>
            <a:r>
              <a:rPr lang="ru-RU" dirty="0" smtClean="0"/>
              <a:t> </a:t>
            </a:r>
            <a:r>
              <a:rPr lang="ru-RU" dirty="0" err="1" smtClean="0"/>
              <a:t>мюзиклиЖака</a:t>
            </a:r>
            <a:r>
              <a:rPr lang="ru-RU" dirty="0" smtClean="0"/>
              <a:t> </a:t>
            </a:r>
            <a:r>
              <a:rPr lang="ru-RU" dirty="0" err="1" smtClean="0"/>
              <a:t>Демі</a:t>
            </a:r>
            <a:r>
              <a:rPr lang="ru-RU" dirty="0" smtClean="0"/>
              <a:t> «</a:t>
            </a:r>
            <a:r>
              <a:rPr lang="ru-RU" dirty="0" err="1" smtClean="0"/>
              <a:t>Шербурські</a:t>
            </a:r>
            <a:r>
              <a:rPr lang="ru-RU" dirty="0" smtClean="0"/>
              <a:t> </a:t>
            </a:r>
            <a:r>
              <a:rPr lang="ru-RU" dirty="0" err="1" smtClean="0"/>
              <a:t>парасольки</a:t>
            </a:r>
            <a:r>
              <a:rPr lang="ru-RU" dirty="0" smtClean="0"/>
              <a:t>» (1964) та «</a:t>
            </a:r>
            <a:r>
              <a:rPr lang="ru-RU" dirty="0" err="1" smtClean="0"/>
              <a:t>Дівчата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Рошфору</a:t>
            </a:r>
            <a:r>
              <a:rPr lang="ru-RU" dirty="0" smtClean="0"/>
              <a:t>» (1967)</a:t>
            </a:r>
            <a:r>
              <a:rPr lang="ru-RU" baseline="30000" dirty="0" smtClean="0"/>
              <a:t>.</a:t>
            </a:r>
            <a:r>
              <a:rPr lang="ru-RU" dirty="0" smtClean="0"/>
              <a:t> 1960 — 1970. </a:t>
            </a:r>
            <a:r>
              <a:rPr lang="ru-RU" dirty="0" err="1" smtClean="0"/>
              <a:t>З'явилася</a:t>
            </a:r>
            <a:r>
              <a:rPr lang="ru-RU" dirty="0" smtClean="0"/>
              <a:t> </a:t>
            </a:r>
            <a:r>
              <a:rPr lang="ru-RU" dirty="0" err="1" smtClean="0"/>
              <a:t>ціла</a:t>
            </a:r>
            <a:r>
              <a:rPr lang="ru-RU" dirty="0" smtClean="0"/>
              <a:t> плеяда </a:t>
            </a:r>
            <a:r>
              <a:rPr lang="ru-RU" dirty="0" err="1" smtClean="0"/>
              <a:t>акторів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найвідоміші</a:t>
            </a:r>
            <a:r>
              <a:rPr lang="ru-RU" dirty="0" smtClean="0"/>
              <a:t> Жанна Моро, </a:t>
            </a:r>
            <a:r>
              <a:rPr lang="ru-RU" dirty="0" err="1" smtClean="0"/>
              <a:t>Жан-Луї</a:t>
            </a:r>
            <a:r>
              <a:rPr lang="ru-RU" dirty="0" smtClean="0"/>
              <a:t> </a:t>
            </a:r>
            <a:r>
              <a:rPr lang="ru-RU" dirty="0" err="1" smtClean="0"/>
              <a:t>Трентіньян</a:t>
            </a:r>
            <a:r>
              <a:rPr lang="ru-RU" dirty="0" smtClean="0"/>
              <a:t>, Жан-Поль Бельмондо, </a:t>
            </a:r>
            <a:r>
              <a:rPr lang="ru-RU" dirty="0" err="1" smtClean="0"/>
              <a:t>Жерар</a:t>
            </a:r>
            <a:r>
              <a:rPr lang="ru-RU" dirty="0" smtClean="0"/>
              <a:t> </a:t>
            </a:r>
            <a:r>
              <a:rPr lang="ru-RU" dirty="0" err="1" smtClean="0"/>
              <a:t>Депардьє</a:t>
            </a:r>
            <a:r>
              <a:rPr lang="ru-RU" dirty="0" smtClean="0"/>
              <a:t>, </a:t>
            </a:r>
            <a:r>
              <a:rPr lang="ru-RU" dirty="0" err="1" smtClean="0"/>
              <a:t>Катрін</a:t>
            </a:r>
            <a:r>
              <a:rPr lang="ru-RU" dirty="0" smtClean="0"/>
              <a:t> Денев, Ален Делон, </a:t>
            </a:r>
            <a:r>
              <a:rPr lang="ru-RU" u="sng" dirty="0" err="1" smtClean="0"/>
              <a:t>Ані</a:t>
            </a:r>
            <a:r>
              <a:rPr lang="ru-RU" u="sng" dirty="0" smtClean="0"/>
              <a:t> </a:t>
            </a:r>
            <a:r>
              <a:rPr lang="ru-RU" u="sng" dirty="0" err="1" smtClean="0"/>
              <a:t>Жирардо</a:t>
            </a:r>
            <a:r>
              <a:rPr lang="ru-RU" dirty="0" smtClean="0"/>
              <a:t>, </a:t>
            </a:r>
            <a:r>
              <a:rPr lang="ru-RU" dirty="0" err="1" smtClean="0"/>
              <a:t>Колюш</a:t>
            </a:r>
            <a:r>
              <a:rPr lang="ru-RU" dirty="0" smtClean="0"/>
              <a:t>, </a:t>
            </a:r>
            <a:r>
              <a:rPr lang="ru-RU" dirty="0" err="1" smtClean="0"/>
              <a:t>Пьєр</a:t>
            </a:r>
            <a:r>
              <a:rPr lang="ru-RU" dirty="0" smtClean="0"/>
              <a:t> </a:t>
            </a:r>
            <a:r>
              <a:rPr lang="ru-RU" dirty="0" err="1" smtClean="0"/>
              <a:t>Рішар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Учасники</a:t>
            </a:r>
            <a:r>
              <a:rPr lang="ru-RU" dirty="0" smtClean="0"/>
              <a:t> 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 </a:t>
            </a:r>
            <a:r>
              <a:rPr lang="ru-RU" dirty="0" err="1" smtClean="0"/>
              <a:t>заперечували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єдиної</a:t>
            </a:r>
            <a:r>
              <a:rPr lang="ru-RU" dirty="0" smtClean="0"/>
              <a:t> </a:t>
            </a:r>
            <a:r>
              <a:rPr lang="ru-RU" dirty="0" err="1" smtClean="0"/>
              <a:t>естетичної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.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об'єднувало</a:t>
            </a:r>
            <a:r>
              <a:rPr lang="ru-RU" dirty="0" smtClean="0"/>
              <a:t>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кіновиробництва</a:t>
            </a:r>
            <a:r>
              <a:rPr lang="ru-RU" dirty="0" smtClean="0"/>
              <a:t>, </a:t>
            </a:r>
            <a:r>
              <a:rPr lang="ru-RU" dirty="0" err="1" smtClean="0"/>
              <a:t>антипатія</a:t>
            </a:r>
            <a:r>
              <a:rPr lang="ru-RU" dirty="0" smtClean="0"/>
              <a:t> до зарок 50-х та </a:t>
            </a:r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 smtClean="0"/>
              <a:t>авторського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, яка </a:t>
            </a:r>
            <a:r>
              <a:rPr lang="ru-RU" dirty="0" err="1" smtClean="0"/>
              <a:t>стверджувала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відображати</a:t>
            </a:r>
            <a:r>
              <a:rPr lang="ru-RU" dirty="0" smtClean="0"/>
              <a:t> </a:t>
            </a:r>
            <a:r>
              <a:rPr lang="ru-RU" dirty="0" err="1" smtClean="0"/>
              <a:t>особистість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автора через </a:t>
            </a:r>
            <a:r>
              <a:rPr lang="ru-RU" dirty="0" err="1" smtClean="0"/>
              <a:t>індивідуальну</a:t>
            </a:r>
            <a:r>
              <a:rPr lang="ru-RU" dirty="0" smtClean="0"/>
              <a:t> </a:t>
            </a:r>
            <a:r>
              <a:rPr lang="ru-RU" dirty="0" err="1" smtClean="0"/>
              <a:t>стилістику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446px-Alain_Delon_Cannes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43927">
            <a:off x="6153071" y="194767"/>
            <a:ext cx="2714644" cy="36510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pic>
        <p:nvPicPr>
          <p:cNvPr id="2051" name="Picture 3" descr="C:\Documents and Settings\User\Рабочий стол\424px-Gérard_Depardieu_Cannes_2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644395">
            <a:off x="443899" y="296946"/>
            <a:ext cx="2669076" cy="3608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2052" name="Picture 4" descr="C:\Documents and Settings\User\Рабочий стол\465px-Jean-Paul_Belmondo_20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1571612"/>
            <a:ext cx="3500463" cy="45005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err="1" smtClean="0"/>
              <a:t>Сучасне</a:t>
            </a:r>
            <a:r>
              <a:rPr lang="ru-RU" b="1" dirty="0" smtClean="0"/>
              <a:t> </a:t>
            </a:r>
            <a:r>
              <a:rPr lang="ru-RU" b="1" dirty="0" err="1" smtClean="0"/>
              <a:t>французьке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французьке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витончене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психологія</a:t>
            </a:r>
            <a:r>
              <a:rPr lang="ru-RU" dirty="0" smtClean="0"/>
              <a:t> та драматизм </a:t>
            </a:r>
            <a:r>
              <a:rPr lang="ru-RU" dirty="0" err="1" smtClean="0"/>
              <a:t>поєднуються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пікантністю</a:t>
            </a:r>
            <a:r>
              <a:rPr lang="ru-RU" dirty="0" smtClean="0"/>
              <a:t> та </a:t>
            </a:r>
            <a:r>
              <a:rPr lang="ru-RU" dirty="0" err="1" smtClean="0"/>
              <a:t>художньою</a:t>
            </a:r>
            <a:r>
              <a:rPr lang="ru-RU" dirty="0" smtClean="0"/>
              <a:t> красою </a:t>
            </a:r>
            <a:r>
              <a:rPr lang="ru-RU" dirty="0" err="1" smtClean="0"/>
              <a:t>зйомки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стиль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режисери</a:t>
            </a:r>
            <a:r>
              <a:rPr lang="ru-RU" dirty="0" smtClean="0"/>
              <a:t> Люк </a:t>
            </a:r>
            <a:r>
              <a:rPr lang="ru-RU" dirty="0" err="1" smtClean="0"/>
              <a:t>Бессон</a:t>
            </a:r>
            <a:r>
              <a:rPr lang="ru-RU" dirty="0" smtClean="0"/>
              <a:t>, </a:t>
            </a:r>
            <a:r>
              <a:rPr lang="ru-RU" dirty="0" err="1" smtClean="0"/>
              <a:t>П'єр</a:t>
            </a:r>
            <a:r>
              <a:rPr lang="ru-RU" dirty="0" smtClean="0"/>
              <a:t> Жане, Франсуа Озон, </a:t>
            </a:r>
            <a:r>
              <a:rPr lang="ru-RU" dirty="0" err="1" smtClean="0"/>
              <a:t>Філіпп</a:t>
            </a:r>
            <a:r>
              <a:rPr lang="ru-RU" dirty="0" smtClean="0"/>
              <a:t> </a:t>
            </a:r>
            <a:r>
              <a:rPr lang="ru-RU" dirty="0" err="1" smtClean="0"/>
              <a:t>Гарель</a:t>
            </a:r>
            <a:r>
              <a:rPr lang="ru-RU" dirty="0" smtClean="0"/>
              <a:t> та </a:t>
            </a:r>
            <a:r>
              <a:rPr lang="ru-RU" dirty="0" err="1" smtClean="0"/>
              <a:t>актори</a:t>
            </a:r>
            <a:r>
              <a:rPr lang="ru-RU" dirty="0" smtClean="0"/>
              <a:t> Жан </a:t>
            </a:r>
            <a:r>
              <a:rPr lang="ru-RU" dirty="0" err="1" smtClean="0"/>
              <a:t>Рено</a:t>
            </a:r>
            <a:r>
              <a:rPr lang="ru-RU" dirty="0" smtClean="0"/>
              <a:t>, </a:t>
            </a:r>
            <a:r>
              <a:rPr lang="ru-RU" dirty="0" err="1" smtClean="0"/>
              <a:t>Одрі</a:t>
            </a:r>
            <a:r>
              <a:rPr lang="ru-RU" dirty="0" smtClean="0"/>
              <a:t> </a:t>
            </a:r>
            <a:r>
              <a:rPr lang="ru-RU" dirty="0" err="1" smtClean="0"/>
              <a:t>Тоту</a:t>
            </a:r>
            <a:r>
              <a:rPr lang="ru-RU" dirty="0" smtClean="0"/>
              <a:t>, </a:t>
            </a:r>
            <a:r>
              <a:rPr lang="ru-RU" dirty="0" err="1" smtClean="0"/>
              <a:t>Софі</a:t>
            </a:r>
            <a:r>
              <a:rPr lang="ru-RU" dirty="0" smtClean="0"/>
              <a:t> </a:t>
            </a:r>
            <a:r>
              <a:rPr lang="ru-RU" dirty="0" err="1" smtClean="0"/>
              <a:t>Марсо,Матьє</a:t>
            </a:r>
            <a:r>
              <a:rPr lang="ru-RU" dirty="0" smtClean="0"/>
              <a:t> </a:t>
            </a:r>
            <a:r>
              <a:rPr lang="ru-RU" dirty="0" err="1" smtClean="0"/>
              <a:t>Кассовітц</a:t>
            </a:r>
            <a:r>
              <a:rPr lang="ru-RU" dirty="0" smtClean="0"/>
              <a:t>, </a:t>
            </a:r>
            <a:r>
              <a:rPr lang="ru-RU" dirty="0" err="1" smtClean="0"/>
              <a:t>Крістіан</a:t>
            </a:r>
            <a:r>
              <a:rPr lang="ru-RU" dirty="0" smtClean="0"/>
              <a:t> </a:t>
            </a:r>
            <a:r>
              <a:rPr lang="ru-RU" dirty="0" err="1" smtClean="0"/>
              <a:t>Клав'є</a:t>
            </a:r>
            <a:r>
              <a:rPr lang="ru-RU" dirty="0" smtClean="0"/>
              <a:t>, </a:t>
            </a:r>
            <a:r>
              <a:rPr lang="ru-RU" dirty="0" err="1" smtClean="0"/>
              <a:t>Луї</a:t>
            </a:r>
            <a:r>
              <a:rPr lang="ru-RU" dirty="0" smtClean="0"/>
              <a:t> </a:t>
            </a:r>
            <a:r>
              <a:rPr lang="ru-RU" dirty="0" err="1" smtClean="0"/>
              <a:t>Гаррель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" name="Содержимое 13" descr="397px-Juliette_Binoche_and_Jean_Reno (1)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786446" y="1643050"/>
            <a:ext cx="2786082" cy="4429156"/>
          </a:xfrm>
          <a:prstGeom prst="roundRect">
            <a:avLst>
              <a:gd name="adj" fmla="val 416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pic>
        <p:nvPicPr>
          <p:cNvPr id="8" name="Содержимое 7" descr="OL6zMoAjY1c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09600" y="1948073"/>
            <a:ext cx="3886200" cy="3854029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uk-UA" dirty="0" smtClean="0"/>
              <a:t>Французьке кіномистецтво зробило вагомий внесок в культуру Світового кіно. Воно не втрачає свої позиції й донині, і </a:t>
            </a:r>
            <a:r>
              <a:rPr lang="uk-UA" dirty="0" err="1" smtClean="0"/>
              <a:t>по-сьогоднійшній</a:t>
            </a:r>
            <a:r>
              <a:rPr lang="uk-UA" dirty="0" smtClean="0"/>
              <a:t> день дарує нам неабиякі враження від перегляду французького фільму.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</TotalTime>
  <Words>188</Words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французьке кіномистецтво</vt:lpstr>
      <vt:lpstr>План…</vt:lpstr>
      <vt:lpstr>Історія</vt:lpstr>
      <vt:lpstr>Заснування кінематографу </vt:lpstr>
      <vt:lpstr> Жорж Мельєс</vt:lpstr>
      <vt:lpstr>«Нова хвиля» </vt:lpstr>
      <vt:lpstr>Слайд 7</vt:lpstr>
      <vt:lpstr>Сучасне французьке кіно 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французьке кіномистецтво</dc:title>
  <cp:lastModifiedBy>User</cp:lastModifiedBy>
  <cp:revision>7</cp:revision>
  <dcterms:modified xsi:type="dcterms:W3CDTF">2014-04-23T18:55:37Z</dcterms:modified>
</cp:coreProperties>
</file>