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>
            <a:spLocks noEditPoints="1"/>
          </p:cNvSpPr>
          <p:nvPr/>
        </p:nvSpPr>
        <p:spPr bwMode="auto">
          <a:xfrm>
            <a:off x="-3573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t>15.03.2013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ru-RU" smtClean="0"/>
              <a:pPr/>
              <a:t>‹#›</a:t>
            </a:fld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Китайський юань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Виконала: учениця 10-А класу</a:t>
            </a:r>
          </a:p>
          <a:p>
            <a:r>
              <a:rPr lang="uk-UA" dirty="0" smtClean="0"/>
              <a:t>              </a:t>
            </a:r>
            <a:r>
              <a:rPr lang="uk-UA" dirty="0" err="1" smtClean="0"/>
              <a:t>Кирлейза</a:t>
            </a:r>
            <a:r>
              <a:rPr lang="uk-UA" dirty="0" smtClean="0"/>
              <a:t> Софія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35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041440" cy="1442674"/>
          </a:xfrm>
        </p:spPr>
        <p:txBody>
          <a:bodyPr/>
          <a:lstStyle/>
          <a:p>
            <a:r>
              <a:rPr lang="ru-RU" sz="66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66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66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6600" i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029" name="Picture 5" descr="C:\Users\Vova\AppData\Local\Microsoft\Windows\Temporary Internet Files\Content.IE5\FMK8C5U0\MC90044039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1595896" cy="159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ova\AppData\Local\Microsoft\Windows\Temporary Internet Files\Content.IE5\3DORVEFS\MC90044039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4562"/>
            <a:ext cx="1890415" cy="18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ova\AppData\Local\Microsoft\Windows\Temporary Internet Files\Content.IE5\FMK8C5U0\MC9004398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731838"/>
            <a:ext cx="2227960" cy="14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08327"/>
            <a:ext cx="1791097" cy="179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5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7467600" cy="3951337"/>
          </a:xfrm>
        </p:spPr>
        <p:txBody>
          <a:bodyPr>
            <a:normAutofit/>
          </a:bodyPr>
          <a:lstStyle/>
          <a:p>
            <a:r>
              <a:rPr lang="ru-RU" sz="2000" dirty="0"/>
              <a:t>Юань — </a:t>
            </a:r>
            <a:r>
              <a:rPr lang="ru-RU" sz="2000" dirty="0" err="1"/>
              <a:t>грошова</a:t>
            </a:r>
            <a:r>
              <a:rPr lang="ru-RU" sz="2000" dirty="0"/>
              <a:t> </a:t>
            </a:r>
            <a:r>
              <a:rPr lang="ru-RU" sz="2000" dirty="0" err="1"/>
              <a:t>одиниця</a:t>
            </a:r>
            <a:r>
              <a:rPr lang="ru-RU" sz="2000" dirty="0"/>
              <a:t> КНР. У </a:t>
            </a:r>
            <a:r>
              <a:rPr lang="ru-RU" sz="2000" dirty="0" err="1"/>
              <a:t>китайській</a:t>
            </a:r>
            <a:r>
              <a:rPr lang="ru-RU" sz="2000" dirty="0"/>
              <a:t> </a:t>
            </a:r>
            <a:r>
              <a:rPr lang="ru-RU" sz="2000" dirty="0" err="1"/>
              <a:t>мові</a:t>
            </a:r>
            <a:r>
              <a:rPr lang="ru-RU" sz="2000" dirty="0"/>
              <a:t> «юанем»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базову</a:t>
            </a:r>
            <a:r>
              <a:rPr lang="ru-RU" sz="2000" dirty="0"/>
              <a:t> </a:t>
            </a:r>
            <a:r>
              <a:rPr lang="ru-RU" sz="2000" dirty="0" err="1"/>
              <a:t>одиницю</a:t>
            </a:r>
            <a:r>
              <a:rPr lang="ru-RU" sz="2000" dirty="0"/>
              <a:t> будь-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 smtClean="0"/>
              <a:t>валюти</a:t>
            </a:r>
            <a:r>
              <a:rPr lang="ru-RU" sz="2000" dirty="0" smtClean="0"/>
              <a:t>. </a:t>
            </a:r>
            <a:r>
              <a:rPr lang="ru-RU" sz="2000" dirty="0"/>
              <a:t>Але в </a:t>
            </a:r>
            <a:r>
              <a:rPr lang="ru-RU" sz="2000" dirty="0" err="1"/>
              <a:t>міжнародному</a:t>
            </a:r>
            <a:r>
              <a:rPr lang="ru-RU" sz="2000" dirty="0"/>
              <a:t> </a:t>
            </a:r>
            <a:r>
              <a:rPr lang="ru-RU" sz="2000" dirty="0" err="1"/>
              <a:t>контексті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слово </a:t>
            </a:r>
            <a:r>
              <a:rPr lang="ru-RU" sz="2000" dirty="0" err="1"/>
              <a:t>позначає</a:t>
            </a:r>
            <a:r>
              <a:rPr lang="ru-RU" sz="2000" dirty="0"/>
              <a:t> юань КНР — </a:t>
            </a:r>
            <a:r>
              <a:rPr lang="ru-RU" sz="2000" dirty="0" err="1"/>
              <a:t>або</a:t>
            </a:r>
            <a:r>
              <a:rPr lang="ru-RU" sz="2000" dirty="0"/>
              <a:t>, </a:t>
            </a:r>
            <a:r>
              <a:rPr lang="ru-RU" sz="2000" dirty="0" err="1"/>
              <a:t>рідше</a:t>
            </a:r>
            <a:r>
              <a:rPr lang="ru-RU" sz="2000" dirty="0"/>
              <a:t>, одну з </a:t>
            </a:r>
            <a:r>
              <a:rPr lang="ru-RU" sz="2000" dirty="0" err="1"/>
              <a:t>інших</a:t>
            </a:r>
            <a:r>
              <a:rPr lang="ru-RU" sz="2000" dirty="0"/>
              <a:t> валют </a:t>
            </a:r>
            <a:r>
              <a:rPr lang="ru-RU" sz="2000" dirty="0" err="1"/>
              <a:t>китайськомовних</a:t>
            </a:r>
            <a:r>
              <a:rPr lang="ru-RU" sz="2000" dirty="0"/>
              <a:t> держав.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9" y="1556792"/>
            <a:ext cx="4443958" cy="4913042"/>
          </a:xfrm>
          <a:prstGeom prst="rect">
            <a:avLst/>
          </a:prstGeom>
        </p:spPr>
      </p:pic>
      <p:pic>
        <p:nvPicPr>
          <p:cNvPr id="1026" name="Picture 2" descr="C:\Users\Vova\AppData\Local\Microsoft\Windows\Temporary Internet Files\Content.IE5\FMK8C5U0\MP9004008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8" y="2204864"/>
            <a:ext cx="3373855" cy="26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467600" cy="3951337"/>
          </a:xfrm>
        </p:spPr>
        <p:txBody>
          <a:bodyPr/>
          <a:lstStyle/>
          <a:p>
            <a:r>
              <a:rPr lang="ru-RU" dirty="0"/>
              <a:t>До початку XX </a:t>
            </a:r>
            <a:r>
              <a:rPr lang="ru-RU" dirty="0" err="1"/>
              <a:t>сторіччя</a:t>
            </a:r>
            <a:r>
              <a:rPr lang="ru-RU" dirty="0"/>
              <a:t> основною грошовою </a:t>
            </a:r>
            <a:r>
              <a:rPr lang="ru-RU" dirty="0" err="1"/>
              <a:t>одиницею</a:t>
            </a:r>
            <a:r>
              <a:rPr lang="ru-RU" dirty="0"/>
              <a:t> в </a:t>
            </a:r>
            <a:r>
              <a:rPr lang="ru-RU" dirty="0" err="1"/>
              <a:t>Китаї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срібний</a:t>
            </a:r>
            <a:r>
              <a:rPr lang="ru-RU" dirty="0"/>
              <a:t> Лян. Для </a:t>
            </a:r>
            <a:r>
              <a:rPr lang="ru-RU" dirty="0" err="1"/>
              <a:t>крупніших</a:t>
            </a:r>
            <a:r>
              <a:rPr lang="ru-RU" dirty="0"/>
              <a:t> </a:t>
            </a:r>
            <a:r>
              <a:rPr lang="ru-RU" dirty="0" err="1"/>
              <a:t>платежів</a:t>
            </a:r>
            <a:r>
              <a:rPr lang="ru-RU" dirty="0"/>
              <a:t> </a:t>
            </a:r>
            <a:r>
              <a:rPr lang="ru-RU" dirty="0" err="1"/>
              <a:t>існували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срібні</a:t>
            </a:r>
            <a:r>
              <a:rPr lang="ru-RU" dirty="0"/>
              <a:t> </a:t>
            </a:r>
            <a:r>
              <a:rPr lang="ru-RU" dirty="0" err="1"/>
              <a:t>злитки-ямби</a:t>
            </a:r>
            <a:r>
              <a:rPr lang="ru-RU" dirty="0"/>
              <a:t> вагою до 50 лян.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3558042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3628310" cy="2340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49" y="4132223"/>
            <a:ext cx="2632475" cy="25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69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48872" cy="1368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Китайський юань 1948-1949 років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373216"/>
            <a:ext cx="289537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dirty="0" smtClean="0"/>
              <a:t>1 юань 1949 року</a:t>
            </a:r>
            <a:endParaRPr lang="ru-RU" sz="2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1115"/>
            <a:ext cx="5638800" cy="2190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65" y="4221088"/>
            <a:ext cx="5638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762254"/>
            <a:ext cx="5256584" cy="2699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364593"/>
            <a:ext cx="2880320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i="1" dirty="0" smtClean="0"/>
              <a:t>10 </a:t>
            </a:r>
            <a:r>
              <a:rPr lang="uk-UA" sz="2000" i="1" dirty="0" err="1" smtClean="0"/>
              <a:t>юаней</a:t>
            </a:r>
            <a:r>
              <a:rPr lang="uk-UA" sz="2000" i="1" dirty="0" smtClean="0"/>
              <a:t> 1949 року</a:t>
            </a:r>
            <a:endParaRPr lang="ru-RU" sz="20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69" y="4152132"/>
            <a:ext cx="5818398" cy="2486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4695" y="3731409"/>
            <a:ext cx="3816424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i="1" dirty="0" smtClean="0"/>
              <a:t>100 </a:t>
            </a:r>
            <a:r>
              <a:rPr lang="uk-UA" sz="2000" i="1" dirty="0" err="1" smtClean="0"/>
              <a:t>юаней</a:t>
            </a:r>
            <a:r>
              <a:rPr lang="uk-UA" sz="2000" i="1" dirty="0" smtClean="0"/>
              <a:t> 1949 року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76780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9" y="1052736"/>
            <a:ext cx="4781274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5538" y="428775"/>
            <a:ext cx="338437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i="1" dirty="0" smtClean="0"/>
              <a:t>1000 </a:t>
            </a:r>
            <a:r>
              <a:rPr lang="uk-UA" sz="2000" i="1" dirty="0" err="1" smtClean="0"/>
              <a:t>юаней</a:t>
            </a:r>
            <a:r>
              <a:rPr lang="uk-UA" sz="2000" i="1" dirty="0" smtClean="0"/>
              <a:t> 1949 року</a:t>
            </a:r>
            <a:endParaRPr lang="ru-RU" sz="20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5312413" cy="26348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51797"/>
            <a:ext cx="2825303" cy="5930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6136" y="220578"/>
            <a:ext cx="273630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1 млн. </a:t>
            </a:r>
            <a:r>
              <a:rPr lang="uk-UA" i="1" dirty="0" err="1" smtClean="0"/>
              <a:t>юаней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993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1224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i="1" dirty="0" smtClean="0"/>
              <a:t>Сучасний юань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5057775" cy="2390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48880"/>
            <a:ext cx="5114925" cy="2381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2358171"/>
            <a:ext cx="2808312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dirty="0" smtClean="0"/>
              <a:t>5 юанів 2005 року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09500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39959"/>
            <a:ext cx="4341325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52" y="788335"/>
            <a:ext cx="4086992" cy="1991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16632"/>
            <a:ext cx="669674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10 </a:t>
            </a:r>
            <a:r>
              <a:rPr lang="uk-UA" sz="2800" i="1" dirty="0" err="1" smtClean="0"/>
              <a:t>юаней</a:t>
            </a:r>
            <a:r>
              <a:rPr lang="uk-UA" sz="2800" i="1" dirty="0" smtClean="0"/>
              <a:t> 2005 року</a:t>
            </a:r>
            <a:endParaRPr lang="ru-RU" sz="28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6" y="3853894"/>
            <a:ext cx="4417308" cy="2012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6" y="3853894"/>
            <a:ext cx="4383137" cy="20126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2996952"/>
            <a:ext cx="662473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50 </a:t>
            </a:r>
            <a:r>
              <a:rPr lang="uk-UA" sz="2800" i="1" dirty="0" err="1" smtClean="0"/>
              <a:t>юаней</a:t>
            </a:r>
            <a:r>
              <a:rPr lang="uk-UA" sz="2800" i="1" dirty="0" smtClean="0"/>
              <a:t> 2005 року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8103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7" y="404664"/>
            <a:ext cx="5277739" cy="2616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17" y="3140968"/>
            <a:ext cx="6406345" cy="3193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3" y="1412776"/>
            <a:ext cx="33480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uk-UA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юаней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2005 року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TS102804891</Template>
  <TotalTime>84</TotalTime>
  <Words>120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Continental_World_16x9</vt:lpstr>
      <vt:lpstr>Китайський юань</vt:lpstr>
      <vt:lpstr>Презентация PowerPoint</vt:lpstr>
      <vt:lpstr>Презентация PowerPoint</vt:lpstr>
      <vt:lpstr>Китайський юань 1948-1949 років</vt:lpstr>
      <vt:lpstr>Презентация PowerPoint</vt:lpstr>
      <vt:lpstr>Презентация PowerPoint</vt:lpstr>
      <vt:lpstr>Сучасний юань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Китайський юань</dc:title>
  <dc:creator>Vova</dc:creator>
  <cp:lastModifiedBy>Vova</cp:lastModifiedBy>
  <cp:revision>12</cp:revision>
  <dcterms:created xsi:type="dcterms:W3CDTF">2013-03-03T12:45:41Z</dcterms:created>
  <dcterms:modified xsi:type="dcterms:W3CDTF">2013-03-15T12:54:54Z</dcterms:modified>
</cp:coreProperties>
</file>