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40401F-E0EA-4D91-82A1-EC6C4204F592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5C7BF3-A553-4DE3-8D9A-61B64B73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олна 4"/>
          <p:cNvSpPr/>
          <p:nvPr/>
        </p:nvSpPr>
        <p:spPr>
          <a:xfrm>
            <a:off x="5004048" y="404664"/>
            <a:ext cx="3816424" cy="2736304"/>
          </a:xfrm>
          <a:prstGeom prst="wav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Mykola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smtClean="0"/>
              <a:t>Glushchenko</a:t>
            </a:r>
            <a:endParaRPr lang="ru-RU" dirty="0"/>
          </a:p>
        </p:txBody>
      </p:sp>
      <p:pic>
        <p:nvPicPr>
          <p:cNvPr id="11266" name="Picture 2" descr="http://www.histans.com/EHU/Hh/Glushchenko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3888432" cy="569304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788024" y="3429000"/>
            <a:ext cx="4067944" cy="2160240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September 17, 1901, </a:t>
            </a:r>
            <a:r>
              <a:rPr lang="en-US" sz="2400" b="1" dirty="0" err="1" smtClean="0"/>
              <a:t>Novomoskovs'k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Dnipropetrovsk</a:t>
            </a:r>
            <a:r>
              <a:rPr lang="en-US" sz="2400" b="1" dirty="0" smtClean="0"/>
              <a:t> region - † 31 October 1977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9744" y="593467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Завалкевич</a:t>
            </a:r>
            <a:r>
              <a:rPr lang="ru-RU" dirty="0" smtClean="0"/>
              <a:t> </a:t>
            </a:r>
            <a:r>
              <a:rPr lang="ru-RU" dirty="0" err="1" smtClean="0"/>
              <a:t>Анастас</a:t>
            </a:r>
            <a:r>
              <a:rPr lang="uk-UA" dirty="0" err="1" smtClean="0"/>
              <a:t>ія</a:t>
            </a:r>
            <a:r>
              <a:rPr lang="uk-UA" dirty="0" smtClean="0"/>
              <a:t>  </a:t>
            </a:r>
          </a:p>
          <a:p>
            <a:r>
              <a:rPr lang="uk-UA" dirty="0" smtClean="0"/>
              <a:t>Учениця 11-Б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682" name="Picture 2" descr="http://dl.kp.ua/foto/glu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8625"/>
            <a:ext cx="4286250" cy="642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99176" cy="11452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Ukrainian Soviet artist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9700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was educated in Germany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Famous Ukrainian leaders supported it. For example, Hetman P. </a:t>
            </a:r>
            <a:r>
              <a:rPr lang="en-US" dirty="0" err="1" smtClean="0"/>
              <a:t>Skoropadsky</a:t>
            </a:r>
            <a:r>
              <a:rPr lang="en-US" dirty="0" smtClean="0"/>
              <a:t> paid studying  and Vladimir </a:t>
            </a:r>
            <a:r>
              <a:rPr lang="en-US" dirty="0" err="1" smtClean="0"/>
              <a:t>Vynnycenko</a:t>
            </a:r>
            <a:r>
              <a:rPr lang="en-US" dirty="0" smtClean="0"/>
              <a:t> helped organize the first solo exhibition of Berlin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eventually moved from Berlin to Paris, he opened an art studio in the street Volunteers, 23, is attended by representatives of Ukrainian and Russian emigration.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-243408"/>
            <a:ext cx="8229600" cy="1399032"/>
          </a:xfrm>
        </p:spPr>
        <p:txBody>
          <a:bodyPr/>
          <a:lstStyle/>
          <a:p>
            <a:r>
              <a:rPr lang="en-US" dirty="0" smtClean="0"/>
              <a:t>Interesting fact!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4572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Soviet spy ("</a:t>
            </a:r>
            <a:r>
              <a:rPr lang="en-US" sz="4800" dirty="0" err="1" smtClean="0"/>
              <a:t>Jarema</a:t>
            </a:r>
            <a:r>
              <a:rPr lang="en-US" sz="4800" dirty="0" smtClean="0"/>
              <a:t>“)</a:t>
            </a:r>
          </a:p>
          <a:p>
            <a:r>
              <a:rPr lang="en-US" sz="4800" dirty="0" smtClean="0"/>
              <a:t>He taught Hitler to draw</a:t>
            </a:r>
            <a:endParaRPr lang="ru-RU" sz="4800" dirty="0"/>
          </a:p>
        </p:txBody>
      </p:sp>
      <p:pic>
        <p:nvPicPr>
          <p:cNvPr id="53250" name="Picture 2" descr="http://www.izmail.es/images/articles/11024/middle/GGeIOIGkGGGi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74944"/>
            <a:ext cx="3006080" cy="3983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He had nearly 50 solo exhibitions and participated in over 200 group.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His works are in museums in Ukraine, Russia, France, USA, Canada and other countries.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People's Artist of Ukraine (1944).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Laureate of the State Prize of Ukraine Shevchenko (1972).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People's Artist of the USSR (1976).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life.img.pravda.com/images/doc/b/e/be11f76-3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899"/>
            <a:ext cx="8424936" cy="6723101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372200" y="5445224"/>
            <a:ext cx="2520280" cy="1080120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First green</a:t>
            </a:r>
          </a:p>
          <a:p>
            <a:pPr algn="ctr"/>
            <a:r>
              <a:rPr lang="en-US" sz="2400" dirty="0" smtClean="0"/>
              <a:t>90.000 $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6562" name="AutoShape 2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4" name="AutoShape 4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6" name="AutoShape 6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8" name="AutoShape 8" descr="http://life.img.pravda.com/images/doc/f/9/f9c4a40-321.jpg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0" name="AutoShape 10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2" name="AutoShape 12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4" name="AutoShape 14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6" name="AutoShape 16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8" name="AutoShape 18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80" name="AutoShape 20" descr="http://im6-tub-ua.yandex.net/i?id=10609211-58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82" name="AutoShape 22" descr="http://im6-tub-ua.yandex.net/i?id=10609211-58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84" name="AutoShape 24" descr="http://im6-tub-ua.yandex.net/i?id=10609211-58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86" name="AutoShape 26" descr="http://im6-tub-ua.yandex.net/i?id=10609211-58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88" name="AutoShape 28" descr="http://im6-tub-ua.yandex.net/i?id=10609211-58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90" name="AutoShape 30" descr="http://upload.wikimedia.org/wikipedia/commons/thumb/c/c5/Aivasovsky_Constantinovich_Ship_At_Sea.jpg/180px-Aivasovsky_Constantinovich_Ship_At_Se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92" name="AutoShape 32" descr="http://life.img.pravda.com/images/doc/f/9/f9c4a40-3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6594" name="Picture 34" descr="http://life.img.pravda.com/images/doc/f/9/f9c4a40-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352928" cy="6131049"/>
          </a:xfrm>
          <a:prstGeom prst="rect">
            <a:avLst/>
          </a:prstGeom>
          <a:noFill/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0" y="5445224"/>
            <a:ext cx="3240360" cy="1224136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Vladimir Hill</a:t>
            </a:r>
            <a:endParaRPr lang="ru-RU" sz="2400" dirty="0" smtClean="0"/>
          </a:p>
          <a:p>
            <a:pPr algn="ctr"/>
            <a:r>
              <a:rPr lang="ru-RU" sz="2400" dirty="0" smtClean="0"/>
              <a:t>120,000 </a:t>
            </a:r>
            <a:r>
              <a:rPr lang="en-US" sz="2400" dirty="0" smtClean="0"/>
              <a:t>$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8610" name="Picture 2" descr="http://tihiy-don-river.narod.ru/iskustvo/image/gluchenko/foto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527685" cy="623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9634" name="Picture 2" descr="http://nashkiev.ua/style/usr/image/zhurnal/Bloshka/g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8362052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0658" name="Picture 2" descr="http://www.epoque.com.ua/common/file/store/367/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60648"/>
            <a:ext cx="8905875" cy="6191250"/>
          </a:xfrm>
          <a:prstGeom prst="rect">
            <a:avLst/>
          </a:prstGeom>
          <a:noFill/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39552" y="5805264"/>
            <a:ext cx="2232248" cy="792088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750.000 $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113</TotalTime>
  <Words>164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Яркая</vt:lpstr>
      <vt:lpstr>Техническая</vt:lpstr>
      <vt:lpstr>Mykola   Glushchenko</vt:lpstr>
      <vt:lpstr>Ukrainian Soviet artist</vt:lpstr>
      <vt:lpstr>Interesting fact!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Анастасия^_^</dc:creator>
  <cp:lastModifiedBy>Анастасия^_^</cp:lastModifiedBy>
  <cp:revision>15</cp:revision>
  <dcterms:created xsi:type="dcterms:W3CDTF">2014-03-13T19:35:19Z</dcterms:created>
  <dcterms:modified xsi:type="dcterms:W3CDTF">2015-02-15T22:28:30Z</dcterms:modified>
</cp:coreProperties>
</file>