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EVEN\Desktop\&#1055;&#1077;&#1088;&#1077;&#1075;&#1086;&#1074;&#1086;&#1088;&#1080;\&#1061;&#1080;&#1087;&#1087;&#1080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5"/>
            <a:ext cx="6622504" cy="3816423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</a:t>
            </a:r>
            <a:r>
              <a:rPr lang="ru-RU" sz="3600" dirty="0" err="1" smtClean="0"/>
              <a:t>Презентац</a:t>
            </a:r>
            <a:r>
              <a:rPr lang="uk-UA" sz="3600" dirty="0" err="1" smtClean="0"/>
              <a:t>ія</a:t>
            </a:r>
            <a:r>
              <a:rPr lang="uk-UA" sz="3600" dirty="0" smtClean="0"/>
              <a:t> на тему: </a:t>
            </a:r>
            <a:br>
              <a:rPr lang="uk-UA" sz="3600" dirty="0" smtClean="0"/>
            </a:br>
            <a:r>
              <a:rPr lang="uk-UA" sz="3600" dirty="0" smtClean="0"/>
              <a:t>                 </a:t>
            </a:r>
            <a:r>
              <a:rPr lang="uk-UA" sz="3600" dirty="0" err="1" smtClean="0"/>
              <a:t>“Хіпі”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      учениці 9-Б класу</a:t>
            </a:r>
            <a:br>
              <a:rPr lang="uk-UA" sz="3600" dirty="0" smtClean="0"/>
            </a:br>
            <a:r>
              <a:rPr lang="uk-UA" sz="3600" dirty="0" smtClean="0"/>
              <a:t>                БЗШ №22 </a:t>
            </a:r>
            <a:br>
              <a:rPr lang="uk-UA" sz="3600" dirty="0" smtClean="0"/>
            </a:br>
            <a:r>
              <a:rPr lang="uk-UA" sz="3600" dirty="0" smtClean="0"/>
              <a:t>         Зварич Вікторії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240280" y="5003322"/>
            <a:ext cx="99471" cy="22587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b5433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572000" cy="3429000"/>
          </a:xfrm>
        </p:spPr>
      </p:pic>
      <p:pic>
        <p:nvPicPr>
          <p:cNvPr id="8" name="Рисунок 7" descr="1314945076_50115974_23314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4105275" cy="5715000"/>
          </a:xfrm>
          <a:prstGeom prst="rect">
            <a:avLst/>
          </a:prstGeom>
        </p:spPr>
      </p:pic>
      <p:pic>
        <p:nvPicPr>
          <p:cNvPr id="9" name="Рисунок 8" descr="хипп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17032"/>
            <a:ext cx="42862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443010_6cf4dbb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3675731" cy="4873625"/>
          </a:xfrm>
        </p:spPr>
      </p:pic>
      <p:pic>
        <p:nvPicPr>
          <p:cNvPr id="5" name="Рисунок 4" descr="x_35216b3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88640"/>
            <a:ext cx="4608512" cy="3074885"/>
          </a:xfrm>
          <a:prstGeom prst="rect">
            <a:avLst/>
          </a:prstGeom>
        </p:spPr>
      </p:pic>
      <p:pic>
        <p:nvPicPr>
          <p:cNvPr id="6" name="Рисунок 5" descr="Legendinis-Vilniaus-Brodas-suus-koncertine-akcija_img_newsarticle5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464623"/>
            <a:ext cx="4680520" cy="3393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_2011_8_19_21_22_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752528" cy="4752528"/>
          </a:xfrm>
        </p:spPr>
      </p:pic>
      <p:pic>
        <p:nvPicPr>
          <p:cNvPr id="5" name="Рисунок 4" descr="103351293_ABea7LiEG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908720"/>
            <a:ext cx="3291840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822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40961" cy="4873625"/>
          </a:xfrm>
        </p:spPr>
      </p:pic>
      <p:pic>
        <p:nvPicPr>
          <p:cNvPr id="5" name="Рисунок 4" descr="84e2d7c019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295525"/>
            <a:ext cx="609600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225008" cy="634082"/>
          </a:xfrm>
        </p:spPr>
        <p:txBody>
          <a:bodyPr/>
          <a:lstStyle/>
          <a:p>
            <a:r>
              <a:rPr lang="uk-UA" dirty="0" smtClean="0"/>
              <a:t>   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uk-UA" dirty="0" err="1" smtClean="0"/>
              <a:t>Джиммі</a:t>
            </a:r>
            <a:r>
              <a:rPr lang="uk-UA" dirty="0" smtClean="0"/>
              <a:t> </a:t>
            </a:r>
            <a:r>
              <a:rPr lang="uk-UA" dirty="0" err="1" smtClean="0"/>
              <a:t>Хендрікс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871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408934" cy="5040560"/>
          </a:xfrm>
          <a:prstGeom prst="rect">
            <a:avLst/>
          </a:prstGeom>
        </p:spPr>
      </p:pic>
      <p:pic>
        <p:nvPicPr>
          <p:cNvPr id="5" name="Рисунок 4" descr="jimihendrixpictu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772816"/>
            <a:ext cx="4752528" cy="356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r>
              <a:rPr lang="uk-UA" dirty="0" err="1" smtClean="0"/>
              <a:t>Дженіс</a:t>
            </a:r>
            <a:r>
              <a:rPr lang="uk-UA" dirty="0" smtClean="0"/>
              <a:t> </a:t>
            </a:r>
            <a:r>
              <a:rPr lang="uk-UA" dirty="0" err="1" smtClean="0"/>
              <a:t>Джоплін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JanJoplin_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968552" cy="4165303"/>
          </a:xfrm>
          <a:prstGeom prst="rect">
            <a:avLst/>
          </a:prstGeom>
        </p:spPr>
      </p:pic>
      <p:pic>
        <p:nvPicPr>
          <p:cNvPr id="5" name="Рисунок 4" descr="janis_jop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9199" y="3645024"/>
            <a:ext cx="4599361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r>
              <a:rPr lang="uk-UA" dirty="0" smtClean="0"/>
              <a:t>Гурт </a:t>
            </a:r>
            <a:r>
              <a:rPr lang="uk-UA" dirty="0" err="1" smtClean="0"/>
              <a:t>“Бітлз”</a:t>
            </a:r>
            <a:endParaRPr lang="ru-RU" dirty="0"/>
          </a:p>
        </p:txBody>
      </p:sp>
      <p:pic>
        <p:nvPicPr>
          <p:cNvPr id="4" name="Рисунок 3" descr="6772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5475894" cy="3600400"/>
          </a:xfrm>
          <a:prstGeom prst="rect">
            <a:avLst/>
          </a:prstGeom>
        </p:spPr>
      </p:pic>
      <p:pic>
        <p:nvPicPr>
          <p:cNvPr id="5" name="Рисунок 4" descr="the_beatles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604770"/>
            <a:ext cx="4337640" cy="325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5408"/>
            <a:ext cx="7467600" cy="6473952"/>
          </a:xfrm>
        </p:spPr>
        <p:txBody>
          <a:bodyPr/>
          <a:lstStyle/>
          <a:p>
            <a:r>
              <a:rPr lang="uk-UA" dirty="0" err="1" smtClean="0"/>
              <a:t>Джим</a:t>
            </a:r>
            <a:r>
              <a:rPr lang="uk-UA" dirty="0" smtClean="0"/>
              <a:t> </a:t>
            </a:r>
            <a:r>
              <a:rPr lang="uk-UA" dirty="0" err="1" smtClean="0"/>
              <a:t>Моррісон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34069742e3483915a30341cda50ac791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472827" cy="3528392"/>
          </a:xfrm>
          <a:prstGeom prst="rect">
            <a:avLst/>
          </a:prstGeom>
        </p:spPr>
      </p:pic>
      <p:pic>
        <p:nvPicPr>
          <p:cNvPr id="5" name="Рисунок 4" descr="36.jpg"/>
          <p:cNvPicPr>
            <a:picLocks noChangeAspect="1"/>
          </p:cNvPicPr>
          <p:nvPr/>
        </p:nvPicPr>
        <p:blipFill>
          <a:blip r:embed="rId3" cstate="print"/>
          <a:srcRect b="5166"/>
          <a:stretch>
            <a:fillRect/>
          </a:stretch>
        </p:blipFill>
        <p:spPr>
          <a:xfrm>
            <a:off x="3923928" y="404664"/>
            <a:ext cx="4762500" cy="610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f7281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4237712" cy="4032448"/>
          </a:xfrm>
        </p:spPr>
      </p:pic>
      <p:pic>
        <p:nvPicPr>
          <p:cNvPr id="5" name="Рисунок 4" descr="e29fb69a35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4060172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Хиппи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752483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38338"/>
          </a:xfrm>
        </p:spPr>
        <p:txBody>
          <a:bodyPr>
            <a:noAutofit/>
          </a:bodyPr>
          <a:lstStyle/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Хіпі</a:t>
            </a:r>
            <a:r>
              <a:rPr lang="ru-RU" sz="3200" dirty="0" smtClean="0"/>
              <a:t>— </a:t>
            </a:r>
            <a:r>
              <a:rPr lang="ru-RU" sz="3200" dirty="0" err="1" smtClean="0"/>
              <a:t>молодіжна</a:t>
            </a:r>
            <a:r>
              <a:rPr lang="ru-RU" sz="3200" dirty="0" smtClean="0"/>
              <a:t> </a:t>
            </a:r>
            <a:r>
              <a:rPr lang="ru-RU" sz="3200" dirty="0" err="1" smtClean="0"/>
              <a:t>філософія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субкультура, популярна у США 1960-х </a:t>
            </a:r>
            <a:r>
              <a:rPr lang="ru-RU" sz="3200" dirty="0" err="1" smtClean="0"/>
              <a:t>і</a:t>
            </a:r>
            <a:r>
              <a:rPr lang="ru-RU" sz="3200" dirty="0" smtClean="0"/>
              <a:t> 70-х роках, яка </a:t>
            </a:r>
            <a:r>
              <a:rPr lang="ru-RU" sz="3200" dirty="0" err="1" smtClean="0"/>
              <a:t>виражала</a:t>
            </a:r>
            <a:r>
              <a:rPr lang="ru-RU" sz="3200" dirty="0" smtClean="0"/>
              <a:t> протест </a:t>
            </a:r>
            <a:r>
              <a:rPr lang="ru-RU" sz="3200" dirty="0" err="1" smtClean="0"/>
              <a:t>проти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загальноприйнятої</a:t>
            </a:r>
            <a:r>
              <a:rPr lang="ru-RU" sz="3200" dirty="0" smtClean="0"/>
              <a:t> </a:t>
            </a:r>
            <a:r>
              <a:rPr lang="ru-RU" sz="3200" dirty="0" err="1" smtClean="0"/>
              <a:t>основи</a:t>
            </a:r>
            <a:r>
              <a:rPr lang="ru-RU" sz="3200" dirty="0" smtClean="0"/>
              <a:t> </a:t>
            </a:r>
            <a:r>
              <a:rPr lang="ru-RU" sz="3200" dirty="0" err="1" smtClean="0"/>
              <a:t>моралі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прагнення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повернутися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природної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чистоти</a:t>
            </a:r>
            <a:r>
              <a:rPr lang="ru-RU" sz="3200" dirty="0" smtClean="0"/>
              <a:t> через пропаганду </a:t>
            </a:r>
            <a:r>
              <a:rPr lang="ru-RU" sz="3200" dirty="0" err="1" smtClean="0"/>
              <a:t>вільного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кохання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пацифізму</a:t>
            </a:r>
            <a:r>
              <a:rPr lang="ru-RU" sz="3200" dirty="0" smtClean="0"/>
              <a:t> (</a:t>
            </a:r>
            <a:r>
              <a:rPr lang="ru-RU" sz="3200" dirty="0" err="1" smtClean="0"/>
              <a:t>головний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їх</a:t>
            </a:r>
            <a:r>
              <a:rPr lang="ru-RU" sz="3200" dirty="0" smtClean="0"/>
              <a:t> протест направили </a:t>
            </a:r>
            <a:r>
              <a:rPr lang="ru-RU" sz="3200" dirty="0" err="1" smtClean="0"/>
              <a:t>проти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В'єтнамської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війни</a:t>
            </a:r>
            <a:r>
              <a:rPr lang="ru-RU" sz="3200" dirty="0" smtClean="0"/>
              <a:t>).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Пацифік</a:t>
            </a:r>
            <a:r>
              <a:rPr lang="ru-RU" b="1" dirty="0" smtClean="0"/>
              <a:t>» — символ миру.</a:t>
            </a:r>
            <a:endParaRPr lang="ru-RU" b="1" dirty="0"/>
          </a:p>
        </p:txBody>
      </p:sp>
      <p:pic>
        <p:nvPicPr>
          <p:cNvPr id="4" name="Содержимое 3" descr="10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493298" cy="3744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Найвідоміше</a:t>
            </a:r>
            <a:r>
              <a:rPr lang="ru-RU" dirty="0" smtClean="0"/>
              <a:t> </a:t>
            </a:r>
            <a:r>
              <a:rPr lang="ru-RU" dirty="0" smtClean="0"/>
              <a:t>гасло </a:t>
            </a:r>
            <a:r>
              <a:rPr lang="ru-RU" dirty="0" err="1" smtClean="0"/>
              <a:t>хіпі</a:t>
            </a:r>
            <a:r>
              <a:rPr lang="ru-RU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Make love, not war</a:t>
            </a:r>
            <a:r>
              <a:rPr lang="en-US" dirty="0" smtClean="0"/>
              <a:t>!»</a:t>
            </a:r>
            <a:endParaRPr lang="ru-RU" dirty="0"/>
          </a:p>
        </p:txBody>
      </p:sp>
      <p:pic>
        <p:nvPicPr>
          <p:cNvPr id="4" name="Содержимое 3" descr="577614_542633142446011_1428475810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69818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031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412845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Q6Zr_B_Kdi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209696" cy="6309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95509650_36d8b38a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4680520" cy="3903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NE1CM9C-z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501008"/>
            <a:ext cx="4824536" cy="3213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GXzNtrYCI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560840" cy="512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VKhZPbzc1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560841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28I2DmvFS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6912768" cy="482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</TotalTime>
  <Words>72</Words>
  <Application>Microsoft Office PowerPoint</Application>
  <PresentationFormat>Экран (4:3)</PresentationFormat>
  <Paragraphs>9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   Презентація на тему:                   “Хіпі”       учениці 9-Б класу                 БЗШ №22           Зварич Вікторії </vt:lpstr>
      <vt:lpstr>Слайд 2</vt:lpstr>
      <vt:lpstr>«Пацифік» — символ миру.</vt:lpstr>
      <vt:lpstr>Найвідоміше гасло хіпі:  «Make love, not war!»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МУЗИКА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Презентація на тему:                   “Хіпі”       учениці 9-Б класу                 БЗШ №22           Зварич Вікторії </dc:title>
  <dc:creator>SEVEN</dc:creator>
  <cp:lastModifiedBy>SEVEN</cp:lastModifiedBy>
  <cp:revision>13</cp:revision>
  <dcterms:created xsi:type="dcterms:W3CDTF">2014-02-16T15:59:34Z</dcterms:created>
  <dcterms:modified xsi:type="dcterms:W3CDTF">2014-02-23T23:07:19Z</dcterms:modified>
</cp:coreProperties>
</file>