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9" r:id="rId8"/>
    <p:sldId id="258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28B1-1BBE-4548-830E-70EC60537C5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5E48-954F-4346-9774-A51138781B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0526d1aa7b97c88212317f06b1cfa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29180"/>
            <a:ext cx="9144000" cy="109362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71744"/>
            <a:ext cx="642942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528773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Украинские мультфильмы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869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«Как жёны мужей продавали»</a:t>
            </a:r>
            <a:r>
              <a:rPr lang="ru-RU" sz="2400" dirty="0" smtClean="0"/>
              <a:t> </a:t>
            </a:r>
            <a:r>
              <a:rPr lang="ru-RU" sz="2000" dirty="0" smtClean="0"/>
              <a:t>— мультипликационный фильм, выпущенный студией «</a:t>
            </a:r>
            <a:r>
              <a:rPr lang="ru-RU" sz="2000" dirty="0" err="1" smtClean="0"/>
              <a:t>Киевнаучфильм</a:t>
            </a:r>
            <a:r>
              <a:rPr lang="ru-RU" sz="2000" dirty="0" smtClean="0"/>
              <a:t>» в 1972 году.  </a:t>
            </a:r>
            <a:br>
              <a:rPr lang="ru-RU" sz="2000" dirty="0" smtClean="0"/>
            </a:br>
            <a:r>
              <a:rPr lang="ru-RU" sz="2000" dirty="0" smtClean="0"/>
              <a:t> «Этот мультфильм нарисован по мотивам шуточной украинской народной песни о том, как жёны решили продать своих опостылевших мужей. Одна жена хочет избавиться от гуляки, другая — от пьяницы, молоденькой надоел старик, труженице — лентяй, а у высокой — муж слишком мал ростом.»</a:t>
            </a:r>
            <a:endParaRPr lang="ru-RU" sz="2000" dirty="0"/>
          </a:p>
        </p:txBody>
      </p:sp>
      <p:pic>
        <p:nvPicPr>
          <p:cNvPr id="4" name="Содержимое 3" descr="Как_жёны_мужей_продавали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643338" cy="515144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f7fcd8fc6b4d4ba27fcaef51e850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400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341858743_10452002892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44" y="1285860"/>
            <a:ext cx="442915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0850638-520-2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Мультипликация в Украине. Развитие Украинской мультипликации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686800" cy="471488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Сколько сегодня в Киеве существует студий, которые занимаются мультипликацией?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400" dirty="0" smtClean="0"/>
              <a:t>Государственная – «</a:t>
            </a:r>
            <a:r>
              <a:rPr lang="ru-RU" sz="2400" dirty="0" err="1" smtClean="0"/>
              <a:t>Укранимафильм</a:t>
            </a:r>
            <a:r>
              <a:rPr lang="ru-RU" sz="2400" dirty="0" smtClean="0"/>
              <a:t>» - одна. Есть студии </a:t>
            </a:r>
            <a:r>
              <a:rPr lang="ru-RU" sz="2400" dirty="0" err="1" smtClean="0"/>
              <a:t>Сахалтуева</a:t>
            </a:r>
            <a:r>
              <a:rPr lang="ru-RU" sz="2400" dirty="0" smtClean="0"/>
              <a:t>, Димы Белинского, студия </a:t>
            </a:r>
            <a:r>
              <a:rPr lang="ru-RU" sz="2400" dirty="0" err="1" smtClean="0"/>
              <a:t>Лисенбарда</a:t>
            </a:r>
            <a:r>
              <a:rPr lang="ru-RU" sz="2400" dirty="0" smtClean="0"/>
              <a:t> и Саши </a:t>
            </a:r>
            <a:r>
              <a:rPr lang="ru-RU" sz="2400" dirty="0" err="1" smtClean="0"/>
              <a:t>Бубнова</a:t>
            </a:r>
            <a:r>
              <a:rPr lang="ru-RU" sz="2400" dirty="0" smtClean="0"/>
              <a:t>. На них чаще всего снимают рекламу, но и мультфильмы тоже медленно, но уверенно снимают.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0850638-520-2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3149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К</a:t>
            </a:r>
            <a:r>
              <a:rPr lang="ru-RU" sz="2800" b="1" dirty="0" smtClean="0"/>
              <a:t>ак изменилась тематика мультфильмов за последние десятилетия?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Анимация была и есть всякая – и для самых маленьких, и для постарше, и для всей семьи. Мультфильм тем уникален, что он должен быть интересен в одинаковой степени и родителям, и детям.</a:t>
            </a:r>
          </a:p>
          <a:p>
            <a:endParaRPr lang="ru-RU" sz="2400" dirty="0" smtClean="0"/>
          </a:p>
          <a:p>
            <a:r>
              <a:rPr lang="ru-RU" sz="3000" b="1" dirty="0" smtClean="0"/>
              <a:t>Мультипликация в Украине умирает?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/>
              <a:t>Нет, ни в коем случае нельзя так говорить. Просто у государства один ответ: «нет денег». Не только на мультипликацию, но и на кино в целом. Однако наши мультипликаторы работают! </a:t>
            </a:r>
            <a:r>
              <a:rPr lang="ru-RU" sz="2600" dirty="0"/>
              <a:t>С</a:t>
            </a:r>
            <a:r>
              <a:rPr lang="ru-RU" sz="2600" dirty="0" smtClean="0"/>
              <a:t>егодня молодежь все делает сама, художники сами крутятся и как-то находят деньги.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0850638-520-2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Так же в Украине проводят разные международные мультипликационные фестивали:</a:t>
            </a:r>
          </a:p>
          <a:p>
            <a:r>
              <a:rPr lang="ru-RU" sz="2600" dirty="0" smtClean="0"/>
              <a:t>Юные аниматоры из разных стран на днях съедутся в Луганск. 29-30 мая в Луганске состоится І Международный фестиваль детской мультипликации «Сюрприз», который покажет, что многие малыши могут делать мультики не хуже взрослых. Фестиваль детской мультипликации «Сюрприз» проводится в третий раз, но в этом году он впервые обрел статус международного. «Сюрприз» соберет участников из Украины, России и Молдовы в возрасте от 6 до 16 лет.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0850638-520-2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0a04c96cc113c44675d52a5915a87a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6597" y="3000372"/>
            <a:ext cx="5017403" cy="41560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6615130" cy="4643470"/>
          </a:xfrm>
        </p:spPr>
        <p:txBody>
          <a:bodyPr/>
          <a:lstStyle/>
          <a:p>
            <a:r>
              <a:rPr lang="ru-RU" sz="4000" b="1" dirty="0" smtClean="0"/>
              <a:t>Но до сегодняшнего дня самыми известными мультфильмами Украины остаются: «</a:t>
            </a:r>
            <a:r>
              <a:rPr lang="ru-RU" sz="4000" b="1" dirty="0" err="1" smtClean="0"/>
              <a:t>Капитошка</a:t>
            </a:r>
            <a:r>
              <a:rPr lang="ru-RU" sz="4000" b="1" dirty="0" smtClean="0"/>
              <a:t>», «Жил был пес», «Алиса в стране чудес» и другие.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14813" y="214313"/>
            <a:ext cx="4500591" cy="6429397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800" b="1" dirty="0" smtClean="0"/>
              <a:t>Жил был пес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 «Жил-был пёс» — </a:t>
            </a:r>
            <a:r>
              <a:rPr lang="ru-RU" sz="2200" dirty="0" smtClean="0"/>
              <a:t>мультипликационный фильм режиссёра Эдуарда Назарова, созданный по мотивам украинской народной сказки. </a:t>
            </a:r>
            <a:r>
              <a:rPr lang="ru-RU" sz="2200" dirty="0"/>
              <a:t>С</a:t>
            </a:r>
            <a:r>
              <a:rPr lang="ru-RU" sz="2200" dirty="0" smtClean="0"/>
              <a:t>ценарий мультфильма писался целый год.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Was_a_dog_mult-film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3265488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004712" cy="400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335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4190" y="1857364"/>
            <a:ext cx="4749810" cy="388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00042"/>
            <a:ext cx="4257676" cy="57150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«Казаки»</a:t>
            </a:r>
            <a:r>
              <a:rPr lang="ru-RU" sz="2700" dirty="0" smtClean="0"/>
              <a:t> </a:t>
            </a:r>
            <a:r>
              <a:rPr lang="ru-RU" sz="2000" dirty="0" smtClean="0"/>
              <a:t>— серия мультипликационных фильмов, снятых в СССР на украинской киностудии «</a:t>
            </a:r>
            <a:r>
              <a:rPr lang="ru-RU" sz="2000" dirty="0" err="1" smtClean="0"/>
              <a:t>Киевнаучфильм</a:t>
            </a:r>
            <a:r>
              <a:rPr lang="ru-RU" sz="2000" dirty="0" smtClean="0"/>
              <a:t>» режиссёром Владимиром Дахно (последний фильм цикла — совместно с </a:t>
            </a:r>
            <a:r>
              <a:rPr lang="ru-RU" sz="2000" dirty="0" err="1" smtClean="0"/>
              <a:t>Тадеушем</a:t>
            </a:r>
            <a:r>
              <a:rPr lang="ru-RU" sz="2000" dirty="0" smtClean="0"/>
              <a:t> Павленко).</a:t>
            </a:r>
            <a:br>
              <a:rPr lang="ru-RU" sz="2000" dirty="0" smtClean="0"/>
            </a:br>
            <a:r>
              <a:rPr lang="ru-RU" sz="2000" dirty="0" smtClean="0"/>
              <a:t>Главными героями серии являются три запорожских казака: верзила, коротышка и силач . Они попадают в невероятные приключения, встречаясь с людьми разных стран и эпох, даже с богами и инопланетянами. В мультфильмах отсутствуют диалоги и какой-либо текст, за исключением иногда приводимого вступительного или заключительного текста «от автора» — действие происходит в виде интуитивно понятных сцен.</a:t>
            </a:r>
            <a:br>
              <a:rPr lang="ru-RU" sz="2000" dirty="0" smtClean="0"/>
            </a:br>
            <a:r>
              <a:rPr lang="ru-RU" sz="2000" dirty="0" smtClean="0"/>
              <a:t>Отдельные серии были отмечены на некоторых фестивалях.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Содержимое 3" descr="kaza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500462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89e2df00456ce6c953e5d38ef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32738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94a16bebc8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84" y="1357298"/>
            <a:ext cx="4810116" cy="3607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Украинские мультфильмы </vt:lpstr>
      <vt:lpstr>Мультипликация в Украине. Развитие Украинской мультипликации</vt:lpstr>
      <vt:lpstr>Слайд 3</vt:lpstr>
      <vt:lpstr>Слайд 4</vt:lpstr>
      <vt:lpstr>Слайд 5</vt:lpstr>
      <vt:lpstr>   Жил был пес  «Жил-был пёс» — мультипликационный фильм режиссёра Эдуарда Назарова, созданный по мотивам украинской народной сказки. Сценарий мультфильма писался целый год.   </vt:lpstr>
      <vt:lpstr>Слайд 7</vt:lpstr>
      <vt:lpstr>«Казаки» — серия мультипликационных фильмов, снятых в СССР на украинской киностудии «Киевнаучфильм» режиссёром Владимиром Дахно (последний фильм цикла — совместно с Тадеушем Павленко). Главными героями серии являются три запорожских казака: верзила, коротышка и силач . Они попадают в невероятные приключения, встречаясь с людьми разных стран и эпох, даже с богами и инопланетянами. В мультфильмах отсутствуют диалоги и какой-либо текст, за исключением иногда приводимого вступительного или заключительного текста «от автора» — действие происходит в виде интуитивно понятных сцен. Отдельные серии были отмечены на некоторых фестивалях. </vt:lpstr>
      <vt:lpstr>Слайд 9</vt:lpstr>
      <vt:lpstr>«Как жёны мужей продавали» — мультипликационный фильм, выпущенный студией «Киевнаучфильм» в 1972 году.    «Этот мультфильм нарисован по мотивам шуточной украинской народной песни о том, как жёны решили продать своих опостылевших мужей. Одна жена хочет избавиться от гуляки, другая — от пьяницы, молоденькой надоел старик, труженице — лентяй, а у высокой — муж слишком мал ростом.»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10</cp:revision>
  <dcterms:created xsi:type="dcterms:W3CDTF">2013-05-20T01:51:50Z</dcterms:created>
  <dcterms:modified xsi:type="dcterms:W3CDTF">2013-05-20T03:24:34Z</dcterms:modified>
</cp:coreProperties>
</file>