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00" r:id="rId1"/>
  </p:sldMasterIdLst>
  <p:notesMasterIdLst>
    <p:notesMasterId r:id="rId18"/>
  </p:notesMasterIdLst>
  <p:sldIdLst>
    <p:sldId id="260" r:id="rId2"/>
    <p:sldId id="258" r:id="rId3"/>
    <p:sldId id="259" r:id="rId4"/>
    <p:sldId id="261" r:id="rId5"/>
    <p:sldId id="268" r:id="rId6"/>
    <p:sldId id="265" r:id="rId7"/>
    <p:sldId id="262" r:id="rId8"/>
    <p:sldId id="269" r:id="rId9"/>
    <p:sldId id="264" r:id="rId10"/>
    <p:sldId id="273" r:id="rId11"/>
    <p:sldId id="271" r:id="rId12"/>
    <p:sldId id="272" r:id="rId13"/>
    <p:sldId id="267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B8AC7-B741-4515-B398-534A1AB9805B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954B5-B33E-4234-8484-138492183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954B5-B33E-4234-8484-1384921838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B3029-4369-4611-AF13-119BEAA7E5ED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CD3DE1-AA3D-47F8-8AD8-5F0289D83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ransition spd="slow" advClick="0" advTm="12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E%D0%BD%D0%BE%D1%87%D0%BD%D0%B8%D0%B9_%D0%B0%D0%B2%D1%82%D0%BE%D0%BC%D0%BE%D0%B1%D1%96%D0%BB%D1%8C" TargetMode="External"/><Relationship Id="rId2" Type="http://schemas.openxmlformats.org/officeDocument/2006/relationships/hyperlink" Target="http://uk.wikipedia.org/wiki/%D0%A1%D0%BF%D0%BE%D1%80%D1%82%D0%B8%D0%B2%D0%BD%D0%B8%D0%B9_%D0%B0%D0%B2%D1%82%D0%BE%D0%BC%D0%BE%D0%B1%D1%96%D0%BB%D1%8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2%D0%BE%D1%80%D1%96%D0%BA%D1%88%D0%B8%D1%80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/index.php?title=Aston_Martin_Lagonda_DB2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5040560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n-US" sz="4400" b="1" cap="all" dirty="0" smtClean="0">
                <a:ln w="0"/>
                <a:solidFill>
                  <a:schemeClr val="tx1">
                    <a:lumMod val="6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Aston Martin</a:t>
            </a:r>
            <a:endParaRPr lang="ru-RU" sz="4400" b="1" cap="all" dirty="0">
              <a:ln w="0"/>
              <a:solidFill>
                <a:schemeClr val="tx1">
                  <a:lumMod val="6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5589240"/>
            <a:ext cx="676875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Виконала учениця 10-Б класу</a:t>
            </a:r>
            <a:endParaRPr lang="en-U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         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Жолуб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В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кторія</a:t>
            </a: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uk-UA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33" name="Picture 9" descr="C:\Documents and Settings\Vic\Рабочий стол\Aston Martin\1347564392_2013-aston-martin-vanquish-8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262947" cy="417646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У </a:t>
            </a:r>
            <a:r>
              <a:rPr lang="ru-RU" sz="2000" u="sng" dirty="0" smtClean="0"/>
              <a:t>1972</a:t>
            </a:r>
            <a:r>
              <a:rPr lang="ru-RU" sz="2000" dirty="0" smtClean="0"/>
              <a:t>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компанія</a:t>
            </a:r>
            <a:r>
              <a:rPr lang="ru-RU" sz="2000" dirty="0" smtClean="0"/>
              <a:t> насилу </a:t>
            </a:r>
            <a:r>
              <a:rPr lang="ru-RU" sz="2000" dirty="0" err="1" smtClean="0"/>
              <a:t>збирала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позначення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Vantage</a:t>
            </a:r>
            <a:r>
              <a:rPr lang="en-US" sz="2000" dirty="0" smtClean="0"/>
              <a:t> </a:t>
            </a:r>
            <a:r>
              <a:rPr lang="ru-RU" sz="2000" dirty="0" smtClean="0"/>
              <a:t>для купе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u="sng" dirty="0" err="1" smtClean="0"/>
              <a:t>Volante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кабріолетів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   З 1976 року невеликими </a:t>
            </a:r>
            <a:r>
              <a:rPr lang="ru-RU" sz="2000" dirty="0" err="1" smtClean="0"/>
              <a:t>серіями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випускався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найекстравагантніших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</a:t>
            </a:r>
            <a:r>
              <a:rPr lang="en-US" sz="2000" u="sng" dirty="0" smtClean="0"/>
              <a:t>Aston Martin </a:t>
            </a:r>
            <a:r>
              <a:rPr lang="en-US" sz="2000" u="sng" dirty="0" err="1" smtClean="0"/>
              <a:t>Lagonda</a:t>
            </a:r>
            <a:r>
              <a:rPr lang="en-US" sz="2000" dirty="0" smtClean="0"/>
              <a:t> </a:t>
            </a:r>
            <a:r>
              <a:rPr lang="ru-RU" sz="2000" dirty="0" err="1" smtClean="0"/>
              <a:t>вищого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8529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   У 1988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основної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гамми</a:t>
            </a:r>
            <a:r>
              <a:rPr lang="ru-RU" sz="2000" dirty="0" smtClean="0"/>
              <a:t> моделей </a:t>
            </a:r>
            <a:r>
              <a:rPr lang="ru-RU" sz="2000" u="sng" dirty="0" err="1" smtClean="0"/>
              <a:t>Vantage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і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Volante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випускаються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додалося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нове</a:t>
            </a:r>
            <a:r>
              <a:rPr lang="ru-RU" sz="2000" dirty="0" smtClean="0"/>
              <a:t> купе </a:t>
            </a:r>
            <a:r>
              <a:rPr lang="ru-RU" sz="2000" u="sng" dirty="0" err="1" smtClean="0"/>
              <a:t>Virage</a:t>
            </a:r>
            <a:r>
              <a:rPr lang="en-US" sz="2000" u="sng" dirty="0" smtClean="0"/>
              <a:t>.</a:t>
            </a:r>
            <a:endParaRPr lang="ru-RU" sz="2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 У 1993  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публіці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представлений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спортивний</a:t>
            </a:r>
            <a:r>
              <a:rPr lang="ru-RU" sz="2000" dirty="0" smtClean="0"/>
              <a:t> </a:t>
            </a:r>
            <a:r>
              <a:rPr lang="ru-RU" sz="2000" u="sng" dirty="0" smtClean="0"/>
              <a:t>DB7</a:t>
            </a:r>
            <a:r>
              <a:rPr lang="ru-RU" sz="2000" dirty="0" smtClean="0"/>
              <a:t>. </a:t>
            </a:r>
            <a:r>
              <a:rPr lang="ru-RU" sz="2000" dirty="0" err="1" smtClean="0"/>
              <a:t>Вдалим</a:t>
            </a:r>
            <a:r>
              <a:rPr lang="ru-RU" sz="2000" dirty="0" smtClean="0"/>
              <a:t> проектом </a:t>
            </a:r>
            <a:r>
              <a:rPr lang="ru-RU" sz="2000" dirty="0" err="1" smtClean="0"/>
              <a:t>Aston</a:t>
            </a:r>
            <a:r>
              <a:rPr lang="ru-RU" sz="2000" dirty="0" smtClean="0"/>
              <a:t> </a:t>
            </a:r>
            <a:r>
              <a:rPr lang="ru-RU" sz="2000" dirty="0" err="1" smtClean="0"/>
              <a:t>Martin</a:t>
            </a:r>
            <a:r>
              <a:rPr lang="ru-RU" sz="2000" dirty="0" smtClean="0"/>
              <a:t> стала нова модель </a:t>
            </a:r>
            <a:r>
              <a:rPr lang="ru-RU" sz="2000" u="sng" dirty="0" smtClean="0"/>
              <a:t>DB7</a:t>
            </a:r>
            <a:r>
              <a:rPr lang="ru-RU" sz="2000" dirty="0" smtClean="0"/>
              <a:t> 1998 р. </a:t>
            </a:r>
            <a:r>
              <a:rPr lang="en-US" sz="2000" u="sng" dirty="0" smtClean="0"/>
              <a:t>DB7</a:t>
            </a:r>
            <a:r>
              <a:rPr lang="en-US" sz="2000" dirty="0" smtClean="0"/>
              <a:t> </a:t>
            </a:r>
            <a:r>
              <a:rPr lang="ru-RU" sz="2000" dirty="0" err="1" smtClean="0"/>
              <a:t>випускають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варіантах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стандартом для </a:t>
            </a:r>
            <a:r>
              <a:rPr lang="ru-RU" sz="2000" dirty="0" err="1" smtClean="0"/>
              <a:t>астонів</a:t>
            </a:r>
            <a:r>
              <a:rPr lang="ru-RU" sz="2000" dirty="0" smtClean="0"/>
              <a:t>, — </a:t>
            </a:r>
            <a:r>
              <a:rPr lang="en-US" sz="2000" u="sng" dirty="0" smtClean="0"/>
              <a:t>Coupe </a:t>
            </a:r>
            <a:r>
              <a:rPr lang="ru-RU" sz="2000" u="sng" dirty="0" err="1" smtClean="0"/>
              <a:t>і</a:t>
            </a:r>
            <a:r>
              <a:rPr lang="ru-RU" sz="2000" u="sng" dirty="0" smtClean="0"/>
              <a:t> </a:t>
            </a:r>
            <a:r>
              <a:rPr lang="en-US" sz="2000" u="sng" dirty="0" err="1" smtClean="0"/>
              <a:t>Volante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У 1999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на </a:t>
            </a:r>
            <a:r>
              <a:rPr lang="ru-RU" sz="2000" dirty="0" err="1" smtClean="0"/>
              <a:t>Женевському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автосалоні</a:t>
            </a:r>
            <a:r>
              <a:rPr lang="ru-RU" sz="2000" dirty="0" smtClean="0"/>
              <a:t> 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показано </a:t>
            </a:r>
            <a:r>
              <a:rPr lang="en-US" sz="2000" dirty="0" smtClean="0"/>
              <a:t> </a:t>
            </a:r>
            <a:r>
              <a:rPr lang="en-US" sz="2000" u="sng" dirty="0" smtClean="0"/>
              <a:t>Vantage Aston Martin DB7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156176" y="5877272"/>
            <a:ext cx="2304256" cy="72008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hlinkClick r:id="rId2" action="ppaction://hlinksldjump"/>
              </a:rPr>
              <a:t>Назад</a:t>
            </a:r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Vic\Рабочий стол\Aston Martin\aston-martin-v12-vanquish-02.jpg"/>
          <p:cNvPicPr>
            <a:picLocks noChangeAspect="1" noChangeArrowheads="1"/>
          </p:cNvPicPr>
          <p:nvPr/>
        </p:nvPicPr>
        <p:blipFill>
          <a:blip r:embed="rId2" cstate="print"/>
          <a:srcRect t="37255" r="32353" b="1961"/>
          <a:stretch>
            <a:fillRect/>
          </a:stretch>
        </p:blipFill>
        <p:spPr bwMode="auto">
          <a:xfrm>
            <a:off x="683568" y="1484784"/>
            <a:ext cx="4248472" cy="286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У 2000 р. </a:t>
            </a:r>
            <a:r>
              <a:rPr lang="ru-RU" sz="2000" dirty="0" err="1" smtClean="0"/>
              <a:t>власник</a:t>
            </a:r>
            <a:r>
              <a:rPr lang="ru-RU" sz="2000" dirty="0" smtClean="0"/>
              <a:t> </a:t>
            </a:r>
            <a:r>
              <a:rPr lang="en-US" sz="2000" dirty="0" smtClean="0"/>
              <a:t>Aston Martin — </a:t>
            </a:r>
            <a:r>
              <a:rPr lang="ru-RU" sz="2000" dirty="0" err="1" smtClean="0"/>
              <a:t>американський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автогігант</a:t>
            </a:r>
            <a:r>
              <a:rPr lang="ru-RU" sz="2000" dirty="0" smtClean="0"/>
              <a:t> </a:t>
            </a:r>
            <a:r>
              <a:rPr lang="en-US" sz="2000" dirty="0" smtClean="0"/>
              <a:t>Ford </a:t>
            </a:r>
            <a:r>
              <a:rPr lang="ru-RU" sz="2000" dirty="0" err="1" smtClean="0"/>
              <a:t>офіційно</a:t>
            </a:r>
            <a:r>
              <a:rPr lang="ru-RU" sz="2000" dirty="0" smtClean="0"/>
              <a:t> представив модель </a:t>
            </a:r>
            <a:r>
              <a:rPr lang="en-US" sz="2000" u="sng" dirty="0" smtClean="0"/>
              <a:t>Aston Martin V12 Vanquish</a:t>
            </a:r>
            <a:r>
              <a:rPr lang="uk-UA" sz="2000" u="sng" dirty="0" smtClean="0"/>
              <a:t>.</a:t>
            </a:r>
            <a:endParaRPr lang="ru-RU" sz="2000" dirty="0"/>
          </a:p>
        </p:txBody>
      </p:sp>
      <p:pic>
        <p:nvPicPr>
          <p:cNvPr id="4102" name="Picture 6" descr="C:\Documents and Settings\Vic\Рабочий стол\Aston Martin\aston-martin-v12-vanquish-02.jpg"/>
          <p:cNvPicPr>
            <a:picLocks noChangeAspect="1" noChangeArrowheads="1"/>
          </p:cNvPicPr>
          <p:nvPr/>
        </p:nvPicPr>
        <p:blipFill>
          <a:blip r:embed="rId2" cstate="print"/>
          <a:srcRect r="49059" b="63579"/>
          <a:stretch>
            <a:fillRect/>
          </a:stretch>
        </p:blipFill>
        <p:spPr bwMode="auto">
          <a:xfrm>
            <a:off x="3851920" y="3933056"/>
            <a:ext cx="49685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/>
          <p:cNvSpPr/>
          <p:nvPr/>
        </p:nvSpPr>
        <p:spPr>
          <a:xfrm>
            <a:off x="1115616" y="5589240"/>
            <a:ext cx="1872208" cy="72008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hlinkClick r:id="rId3" action="ppaction://hlinksldjump"/>
              </a:rPr>
              <a:t>Назад</a:t>
            </a:r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 </a:t>
            </a:r>
            <a:r>
              <a:rPr lang="en-US" sz="2000" b="1" u="sng" dirty="0" smtClean="0"/>
              <a:t>Aston Martin V8/V12 Vantage</a:t>
            </a:r>
            <a:r>
              <a:rPr lang="en-US" sz="2000" u="sng" dirty="0" smtClean="0"/>
              <a:t> </a:t>
            </a:r>
            <a:r>
              <a:rPr lang="en-US" sz="2000" dirty="0" smtClean="0"/>
              <a:t>—</a:t>
            </a:r>
            <a:r>
              <a:rPr lang="uk-UA" sz="2000" dirty="0" err="1" smtClean="0"/>
              <a:t>спорткар</a:t>
            </a:r>
            <a:r>
              <a:rPr lang="uk-UA" sz="2000" dirty="0" smtClean="0"/>
              <a:t>, 2005 р</a:t>
            </a:r>
            <a:r>
              <a:rPr lang="uk-UA" dirty="0" smtClean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Vic\Рабочий стол\Aston Martin\Aston_Martin-V8_Vantage_2005_800x600_wallpaper_01.jpg"/>
          <p:cNvPicPr>
            <a:picLocks noChangeAspect="1" noChangeArrowheads="1"/>
          </p:cNvPicPr>
          <p:nvPr/>
        </p:nvPicPr>
        <p:blipFill>
          <a:blip r:embed="rId2" cstate="print"/>
          <a:srcRect t="29310" r="431"/>
          <a:stretch>
            <a:fillRect/>
          </a:stretch>
        </p:blipFill>
        <p:spPr bwMode="auto">
          <a:xfrm>
            <a:off x="755576" y="1700808"/>
            <a:ext cx="3528392" cy="187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90872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 </a:t>
            </a:r>
            <a:r>
              <a:rPr lang="fi-FI" sz="2000" b="1" u="sng" dirty="0" smtClean="0"/>
              <a:t>Aston Martin DB9</a:t>
            </a:r>
            <a:r>
              <a:rPr lang="fi-FI" sz="2000" dirty="0" smtClean="0"/>
              <a:t> - Gran Turismo, створений компанією Aston Martin в 2004 році.</a:t>
            </a:r>
            <a:endParaRPr lang="ru-RU" sz="2000" dirty="0"/>
          </a:p>
        </p:txBody>
      </p:sp>
      <p:pic>
        <p:nvPicPr>
          <p:cNvPr id="5125" name="Picture 5" descr="C:\Documents and Settings\Vic\Рабочий стол\Aston Martin\aston-martin-db9-5.jpg"/>
          <p:cNvPicPr>
            <a:picLocks noChangeAspect="1" noChangeArrowheads="1"/>
          </p:cNvPicPr>
          <p:nvPr/>
        </p:nvPicPr>
        <p:blipFill>
          <a:blip r:embed="rId3" cstate="print"/>
          <a:srcRect t="25209" r="740"/>
          <a:stretch>
            <a:fillRect/>
          </a:stretch>
        </p:blipFill>
        <p:spPr bwMode="auto">
          <a:xfrm>
            <a:off x="4860032" y="1700808"/>
            <a:ext cx="3312368" cy="187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378904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 </a:t>
            </a:r>
            <a:r>
              <a:rPr lang="en-US" sz="2000" b="1" u="sng" dirty="0" smtClean="0"/>
              <a:t>Aston Martin </a:t>
            </a:r>
            <a:r>
              <a:rPr lang="en-US" sz="2000" b="1" u="sng" dirty="0" err="1" smtClean="0"/>
              <a:t>Rapide</a:t>
            </a:r>
            <a:r>
              <a:rPr lang="en-US" sz="2000" dirty="0" smtClean="0"/>
              <a:t> — </a:t>
            </a:r>
            <a:r>
              <a:rPr lang="ru-RU" sz="2000" dirty="0" err="1" smtClean="0"/>
              <a:t>спортивний</a:t>
            </a:r>
            <a:r>
              <a:rPr lang="ru-RU" sz="2000" dirty="0" smtClean="0"/>
              <a:t> седан </a:t>
            </a:r>
            <a:r>
              <a:rPr lang="ru-RU" sz="2000" dirty="0" err="1" smtClean="0"/>
              <a:t>люкс-класу</a:t>
            </a:r>
            <a:r>
              <a:rPr lang="ru-RU" sz="2000" dirty="0" smtClean="0"/>
              <a:t>, 2009 року.</a:t>
            </a:r>
            <a:endParaRPr lang="ru-RU" sz="2000" dirty="0"/>
          </a:p>
        </p:txBody>
      </p:sp>
      <p:pic>
        <p:nvPicPr>
          <p:cNvPr id="5126" name="Picture 6" descr="C:\Documents and Settings\Vic\Рабочий стол\Aston Martin\aston-rapide_05.jpg"/>
          <p:cNvPicPr>
            <a:picLocks noChangeAspect="1" noChangeArrowheads="1"/>
          </p:cNvPicPr>
          <p:nvPr/>
        </p:nvPicPr>
        <p:blipFill>
          <a:blip r:embed="rId4" cstate="print"/>
          <a:srcRect l="4687" t="23474" r="1563"/>
          <a:stretch>
            <a:fillRect/>
          </a:stretch>
        </p:blipFill>
        <p:spPr bwMode="auto">
          <a:xfrm>
            <a:off x="611560" y="4581128"/>
            <a:ext cx="3456384" cy="187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Vic\Рабочий стол\Aston Martin\2008_Aston_Martin_DBS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25144"/>
            <a:ext cx="434879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39552" y="4221088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 </a:t>
            </a:r>
            <a:r>
              <a:rPr lang="ru-RU" sz="2000" b="1" u="sng" dirty="0" err="1" smtClean="0"/>
              <a:t>Aston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Martin</a:t>
            </a:r>
            <a:r>
              <a:rPr lang="ru-RU" sz="2000" b="1" u="sng" dirty="0" smtClean="0"/>
              <a:t> DBS V12</a:t>
            </a:r>
            <a:r>
              <a:rPr lang="ru-RU" sz="2000" dirty="0" smtClean="0"/>
              <a:t> — </a:t>
            </a:r>
            <a:r>
              <a:rPr lang="ru-RU" sz="2000" dirty="0" err="1" smtClean="0"/>
              <a:t>автомобіль</a:t>
            </a:r>
            <a:r>
              <a:rPr lang="ru-RU" sz="2000" dirty="0" smtClean="0"/>
              <a:t>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 </a:t>
            </a:r>
            <a:r>
              <a:rPr lang="ru-RU" sz="2000" dirty="0" err="1" smtClean="0"/>
              <a:t>гран-турізмо</a:t>
            </a:r>
            <a:r>
              <a:rPr lang="ru-RU" sz="2000" dirty="0" smtClean="0"/>
              <a:t>, 2007 р.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6206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C:\Documents and Settings\Vic\Рабочий стол\Aston Martin\Aston-Martin-One-77-1-1024x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361" y="620688"/>
            <a:ext cx="5562639" cy="340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C:\Documents and Settings\Vic\Рабочий стол\Aston Martin\Aston-Martin-One-77-3-1024x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928" y="4005064"/>
            <a:ext cx="54940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9552" y="1628800"/>
            <a:ext cx="3024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Це</a:t>
            </a:r>
            <a:r>
              <a:rPr lang="ru-RU" sz="2000" dirty="0" smtClean="0"/>
              <a:t> </a:t>
            </a:r>
            <a:r>
              <a:rPr lang="ru-RU" sz="2000" dirty="0" err="1" smtClean="0"/>
              <a:t>суперкари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компанією</a:t>
            </a:r>
            <a:r>
              <a:rPr lang="ru-RU" sz="2000" dirty="0" smtClean="0"/>
              <a:t> </a:t>
            </a:r>
            <a:r>
              <a:rPr lang="en-US" sz="2000" dirty="0" smtClean="0"/>
              <a:t>Aston Martin </a:t>
            </a:r>
            <a:r>
              <a:rPr lang="ru-RU" sz="2000" dirty="0" err="1" smtClean="0"/>
              <a:t>з</a:t>
            </a:r>
            <a:r>
              <a:rPr lang="ru-RU" sz="2000" dirty="0" smtClean="0"/>
              <a:t> 2009 року,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виготовлено</a:t>
            </a:r>
            <a:r>
              <a:rPr lang="ru-RU" sz="2000" dirty="0" smtClean="0"/>
              <a:t> 77 авто.</a:t>
            </a:r>
            <a:br>
              <a:rPr lang="ru-RU" sz="2000" dirty="0" smtClean="0"/>
            </a:br>
            <a:r>
              <a:rPr lang="ru-RU" sz="2000" dirty="0" err="1" smtClean="0"/>
              <a:t>Вартість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моделі</a:t>
            </a:r>
            <a:r>
              <a:rPr lang="ru-RU" sz="2000" dirty="0" smtClean="0"/>
              <a:t> становить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 млн. </a:t>
            </a:r>
            <a:r>
              <a:rPr lang="ru-RU" sz="2000" dirty="0" err="1" smtClean="0"/>
              <a:t>доларів</a:t>
            </a:r>
            <a:r>
              <a:rPr lang="ru-RU" sz="2000" dirty="0" smtClean="0"/>
              <a:t>. Як </a:t>
            </a:r>
            <a:r>
              <a:rPr lang="ru-RU" sz="2000" dirty="0" err="1" smtClean="0"/>
              <a:t>кажуть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творці</a:t>
            </a:r>
            <a:r>
              <a:rPr lang="ru-RU" sz="2000" dirty="0" smtClean="0"/>
              <a:t>, вона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відточену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керованість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потужний</a:t>
            </a:r>
            <a:r>
              <a:rPr lang="ru-RU" sz="2000" dirty="0" smtClean="0"/>
              <a:t> </a:t>
            </a:r>
            <a:r>
              <a:rPr lang="ru-RU" sz="2000" dirty="0" err="1" smtClean="0"/>
              <a:t>двигун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 smtClean="0"/>
              <a:t>Двигун</a:t>
            </a:r>
            <a:r>
              <a:rPr lang="ru-RU" sz="2000" dirty="0" smtClean="0"/>
              <a:t> 7,3 л </a:t>
            </a:r>
            <a:r>
              <a:rPr lang="en-US" sz="2000" dirty="0" smtClean="0"/>
              <a:t>V 12, </a:t>
            </a:r>
            <a:r>
              <a:rPr lang="ru-RU" sz="2000" dirty="0" err="1" smtClean="0"/>
              <a:t>потужність</a:t>
            </a:r>
            <a:r>
              <a:rPr lang="ru-RU" sz="2000" dirty="0" smtClean="0"/>
              <a:t> 750 к.с.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7647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/>
              <a:t>  </a:t>
            </a:r>
            <a:r>
              <a:rPr lang="en-US" sz="2000" b="1" u="sng" dirty="0" smtClean="0"/>
              <a:t>Aston Martin One-77</a:t>
            </a:r>
            <a:endParaRPr lang="ru-RU" sz="2000" u="sng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Vic\Рабочий стол\Aston Martin\2012-aston-martin-vanquis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4896544" cy="30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Documents and Settings\Vic\Рабочий стол\Aston Martin\uXH5YeID2x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99293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54868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u="sng" dirty="0" smtClean="0"/>
              <a:t>  </a:t>
            </a:r>
            <a:r>
              <a:rPr lang="en-US" sz="2000" u="sng" dirty="0" smtClean="0"/>
              <a:t>Aston Martin </a:t>
            </a:r>
            <a:r>
              <a:rPr lang="en-US" sz="2000" u="sng" dirty="0" smtClean="0"/>
              <a:t>Vanquish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548680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 Максимальна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295 км / год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Розгін</a:t>
            </a:r>
            <a:r>
              <a:rPr lang="ru-RU" sz="2000" dirty="0" smtClean="0"/>
              <a:t> до 100 км / год 4.1 сек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Потужність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двигуна</a:t>
            </a:r>
            <a:r>
              <a:rPr lang="ru-RU" sz="2000" dirty="0" smtClean="0"/>
              <a:t> 573 к.с.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Питома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потужність</a:t>
            </a:r>
            <a:r>
              <a:rPr lang="ru-RU" sz="2000" dirty="0" smtClean="0"/>
              <a:t> 311 к.с. / т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err="1" smtClean="0"/>
              <a:t>Об'єм</a:t>
            </a:r>
            <a:r>
              <a:rPr lang="ru-RU" sz="2000" dirty="0" smtClean="0"/>
              <a:t> </a:t>
            </a:r>
            <a:r>
              <a:rPr lang="ru-RU" sz="2000" dirty="0" err="1" smtClean="0"/>
              <a:t>двигуна</a:t>
            </a:r>
            <a:r>
              <a:rPr lang="ru-RU" sz="2000" dirty="0" smtClean="0"/>
              <a:t> 5935 см ³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Вага </a:t>
            </a:r>
            <a:r>
              <a:rPr lang="ru-RU" sz="2000" dirty="0" err="1" smtClean="0"/>
              <a:t>автомобіля</a:t>
            </a:r>
            <a:r>
              <a:rPr lang="ru-RU" sz="2000" dirty="0" smtClean="0"/>
              <a:t> 1843 кг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 </a:t>
            </a:r>
            <a:r>
              <a:rPr lang="fi-FI" sz="2000" u="sng" dirty="0" smtClean="0"/>
              <a:t>Aston Martin Vanquish Q</a:t>
            </a:r>
            <a:endParaRPr lang="ru-RU" sz="2000" u="sng" dirty="0"/>
          </a:p>
        </p:txBody>
      </p:sp>
      <p:pic>
        <p:nvPicPr>
          <p:cNvPr id="8195" name="Picture 3" descr="C:\Documents and Settings\Vic\Рабочий стол\Aston Martin\eQsU-6LLj0k.jpg"/>
          <p:cNvPicPr>
            <a:picLocks noChangeAspect="1" noChangeArrowheads="1"/>
          </p:cNvPicPr>
          <p:nvPr/>
        </p:nvPicPr>
        <p:blipFill>
          <a:blip r:embed="rId2" cstate="print"/>
          <a:srcRect t="18519"/>
          <a:stretch>
            <a:fillRect/>
          </a:stretch>
        </p:blipFill>
        <p:spPr bwMode="auto">
          <a:xfrm>
            <a:off x="323528" y="2060848"/>
            <a:ext cx="3960440" cy="242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u="sng" dirty="0" smtClean="0"/>
              <a:t>Aston Martin Vanquish Centenary </a:t>
            </a:r>
            <a:r>
              <a:rPr lang="en-US" sz="2000" u="sng" dirty="0" smtClean="0"/>
              <a:t>Edition</a:t>
            </a:r>
            <a:endParaRPr lang="ru-RU" sz="2000" dirty="0"/>
          </a:p>
        </p:txBody>
      </p:sp>
      <p:pic>
        <p:nvPicPr>
          <p:cNvPr id="8196" name="Picture 4" descr="C:\Documents and Settings\Vic\Рабочий стол\Aston Martin\is2UOmvRips.jpg"/>
          <p:cNvPicPr>
            <a:picLocks noChangeAspect="1" noChangeArrowheads="1"/>
          </p:cNvPicPr>
          <p:nvPr/>
        </p:nvPicPr>
        <p:blipFill>
          <a:blip r:embed="rId3" cstate="print"/>
          <a:srcRect t="24444" r="3333"/>
          <a:stretch>
            <a:fillRect/>
          </a:stretch>
        </p:blipFill>
        <p:spPr bwMode="auto">
          <a:xfrm>
            <a:off x="4211960" y="3861048"/>
            <a:ext cx="479065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/>
          <p:cNvSpPr/>
          <p:nvPr/>
        </p:nvSpPr>
        <p:spPr>
          <a:xfrm>
            <a:off x="827584" y="5877272"/>
            <a:ext cx="1656184" cy="72008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hlinkClick r:id="rId4" action="ppaction://hlinksldjump"/>
              </a:rPr>
              <a:t>Початок</a:t>
            </a:r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Vic\Рабочий стол\Aston Martin\2006-Aston-Martin-V8-Logo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36654" cy="73774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184482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u="sng" dirty="0" smtClean="0"/>
              <a:t>Кінець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3407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smtClean="0"/>
              <a:t>Aston Martin</a:t>
            </a:r>
            <a:r>
              <a:rPr lang="en-US" sz="2000" dirty="0" smtClean="0"/>
              <a:t> (</a:t>
            </a:r>
            <a:r>
              <a:rPr lang="ru-RU" sz="2000" dirty="0" smtClean="0"/>
              <a:t>Астон Мартін), повна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 </a:t>
            </a:r>
            <a:r>
              <a:rPr lang="en-US" sz="2000" b="1" dirty="0" smtClean="0"/>
              <a:t>Aston Martin </a:t>
            </a:r>
            <a:r>
              <a:rPr lang="en-US" sz="2000" b="1" dirty="0" err="1" smtClean="0"/>
              <a:t>Lagonda</a:t>
            </a:r>
            <a:r>
              <a:rPr lang="en-US" sz="2000" b="1" dirty="0" smtClean="0"/>
              <a:t> Limited</a:t>
            </a:r>
            <a:r>
              <a:rPr lang="en-US" sz="2000" dirty="0" smtClean="0"/>
              <a:t> — </a:t>
            </a:r>
            <a:r>
              <a:rPr lang="ru-RU" sz="2000" dirty="0" smtClean="0"/>
              <a:t>британська </a:t>
            </a:r>
            <a:r>
              <a:rPr lang="ru-RU" sz="2000" dirty="0" err="1" smtClean="0"/>
              <a:t>автобудівна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спеціалізується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випуску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2" tooltip="Спортивний автомобіль"/>
              </a:rPr>
              <a:t>спортивних</a:t>
            </a:r>
            <a:r>
              <a:rPr lang="ru-RU" sz="2000" dirty="0" smtClean="0">
                <a:hlinkClick r:id="rId2" tooltip="Спортивний автомобіль"/>
              </a:rPr>
              <a:t> </a:t>
            </a:r>
            <a:r>
              <a:rPr lang="ru-RU" sz="2000" dirty="0" err="1" smtClean="0">
                <a:hlinkClick r:id="rId2" tooltip="Спортивний автомобіль"/>
              </a:rPr>
              <a:t>автомобілів</a:t>
            </a:r>
            <a:r>
              <a:rPr lang="ru-RU" sz="2000" dirty="0" smtClean="0"/>
              <a:t> — як </a:t>
            </a:r>
            <a:r>
              <a:rPr lang="ru-RU" sz="2000" dirty="0" err="1" smtClean="0">
                <a:hlinkClick r:id="rId3" tooltip="Гоночний автомобіль"/>
              </a:rPr>
              <a:t>гоночних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ліцензованих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звичайних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доріг</a:t>
            </a:r>
            <a:r>
              <a:rPr lang="ru-RU" sz="2000" dirty="0" smtClean="0"/>
              <a:t>.</a:t>
            </a:r>
            <a:r>
              <a:rPr lang="uk-UA" sz="2000" dirty="0" smtClean="0"/>
              <a:t>  </a:t>
            </a:r>
            <a:endParaRPr lang="ru-RU" sz="2000" dirty="0" smtClean="0"/>
          </a:p>
          <a:p>
            <a:pPr algn="r"/>
            <a:endParaRPr lang="ru-RU" sz="2000" dirty="0" smtClean="0"/>
          </a:p>
          <a:p>
            <a:pPr algn="r"/>
            <a:endParaRPr lang="ru-RU" sz="2000" dirty="0"/>
          </a:p>
        </p:txBody>
      </p:sp>
      <p:pic>
        <p:nvPicPr>
          <p:cNvPr id="4" name="Рисунок 3" descr="his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052736"/>
            <a:ext cx="5328592" cy="3601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Штаб-квартира </a:t>
            </a:r>
            <a:r>
              <a:rPr lang="ru-RU" sz="2000" dirty="0" err="1"/>
              <a:t>розташована</a:t>
            </a:r>
            <a:r>
              <a:rPr lang="ru-RU" sz="2000" dirty="0"/>
              <a:t> у м. </a:t>
            </a:r>
            <a:r>
              <a:rPr lang="ru-RU" sz="2000" dirty="0" err="1"/>
              <a:t>Гейдон</a:t>
            </a:r>
            <a:r>
              <a:rPr lang="ru-RU" sz="2000" dirty="0"/>
              <a:t>, графство </a:t>
            </a:r>
            <a:r>
              <a:rPr lang="ru-RU" sz="2000" dirty="0" err="1">
                <a:hlinkClick r:id="rId5" tooltip="Ворікшир"/>
              </a:rPr>
              <a:t>Ворікшир</a:t>
            </a:r>
            <a:r>
              <a:rPr lang="ru-RU" sz="2000" dirty="0"/>
              <a:t> (</a:t>
            </a:r>
            <a:r>
              <a:rPr lang="ru-RU" sz="2000" dirty="0" err="1"/>
              <a:t>Британія</a:t>
            </a:r>
            <a:r>
              <a:rPr lang="ru-RU" sz="2000" dirty="0"/>
              <a:t>).</a:t>
            </a:r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0" y="3933056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втілює</a:t>
            </a:r>
            <a:r>
              <a:rPr lang="ru-RU" sz="2000" dirty="0" smtClean="0"/>
              <a:t> в </a:t>
            </a:r>
            <a:r>
              <a:rPr lang="ru-RU" sz="2000" dirty="0" err="1" smtClean="0"/>
              <a:t>бізнес</a:t>
            </a:r>
            <a:r>
              <a:rPr lang="ru-RU" sz="2000" dirty="0" smtClean="0"/>
              <a:t> свою </a:t>
            </a:r>
            <a:r>
              <a:rPr lang="ru-RU" sz="2000" dirty="0" err="1" smtClean="0"/>
              <a:t>любов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гоночних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бере</a:t>
            </a:r>
            <a:r>
              <a:rPr lang="ru-RU" sz="2000" dirty="0" smtClean="0"/>
              <a:t> в </a:t>
            </a:r>
            <a:r>
              <a:rPr lang="ru-RU" sz="2000" dirty="0" err="1" smtClean="0"/>
              <a:t>компаньйони</a:t>
            </a:r>
            <a:r>
              <a:rPr lang="ru-RU" sz="2000" dirty="0" smtClean="0"/>
              <a:t> Роберта </a:t>
            </a:r>
            <a:r>
              <a:rPr lang="ru-RU" sz="2000" dirty="0" err="1" smtClean="0"/>
              <a:t>Бемфорда</a:t>
            </a:r>
            <a:r>
              <a:rPr lang="ru-RU" sz="2000" dirty="0" smtClean="0"/>
              <a:t> для продажу перших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Singer</a:t>
            </a:r>
            <a:r>
              <a:rPr lang="ru-RU" sz="2000" dirty="0" smtClean="0"/>
              <a:t> . Разом вони </a:t>
            </a:r>
            <a:r>
              <a:rPr lang="ru-RU" sz="2000" dirty="0" err="1" smtClean="0"/>
              <a:t>пристосовують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серйозних</a:t>
            </a:r>
            <a:r>
              <a:rPr lang="ru-RU" sz="2000" dirty="0" smtClean="0"/>
              <a:t> в той час задач - </a:t>
            </a:r>
            <a:r>
              <a:rPr lang="ru-RU" sz="2000" dirty="0" err="1" smtClean="0"/>
              <a:t>підняття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круті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ділянки</a:t>
            </a:r>
            <a:r>
              <a:rPr lang="ru-RU" sz="2000" dirty="0" smtClean="0"/>
              <a:t> гори. 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пара </a:t>
            </a:r>
            <a:r>
              <a:rPr lang="ru-RU" sz="2000" dirty="0" err="1" smtClean="0"/>
              <a:t>Мартін-Бемфорд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, </a:t>
            </a:r>
            <a:r>
              <a:rPr lang="ru-RU" sz="2000" dirty="0"/>
              <a:t>для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знадобилась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. Лайонел регулярно брав участь в гонках на </a:t>
            </a:r>
            <a:r>
              <a:rPr lang="ru-RU" sz="2000" dirty="0" err="1" smtClean="0"/>
              <a:t>пагорбі</a:t>
            </a:r>
            <a:r>
              <a:rPr lang="ru-RU" sz="2000" dirty="0" smtClean="0"/>
              <a:t> Астон, </a:t>
            </a:r>
            <a:r>
              <a:rPr lang="ru-RU" sz="2000" dirty="0" err="1" smtClean="0"/>
              <a:t>назва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стало </a:t>
            </a:r>
            <a:r>
              <a:rPr lang="ru-RU" sz="2000" dirty="0" err="1" smtClean="0"/>
              <a:t>своєрідним</a:t>
            </a:r>
            <a:r>
              <a:rPr lang="ru-RU" sz="2000" dirty="0" smtClean="0"/>
              <a:t> родоначальником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Мартіна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Бемфорда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404664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Cambria Math" pitchFamily="18" charset="0"/>
                <a:ea typeface="Cambria Math" pitchFamily="18" charset="0"/>
              </a:rPr>
              <a:t>Історія</a:t>
            </a:r>
            <a:endParaRPr lang="ru-RU" sz="44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Рисунок 4" descr="hi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8830" y="1172479"/>
            <a:ext cx="432048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3600400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/>
              <a:t>І</a:t>
            </a:r>
            <a:r>
              <a:rPr lang="ru-RU" sz="2000" dirty="0" err="1" smtClean="0"/>
              <a:t>стор</a:t>
            </a:r>
            <a:r>
              <a:rPr lang="uk-UA" sz="2000" dirty="0" smtClean="0"/>
              <a:t>і</a:t>
            </a:r>
            <a:r>
              <a:rPr lang="ru-RU" sz="2000" dirty="0" smtClean="0"/>
              <a:t>я </a:t>
            </a:r>
            <a:r>
              <a:rPr lang="ru-RU" sz="2000" dirty="0" err="1" smtClean="0"/>
              <a:t>Aston</a:t>
            </a:r>
            <a:r>
              <a:rPr lang="ru-RU" sz="2000" dirty="0" smtClean="0"/>
              <a:t> </a:t>
            </a:r>
            <a:r>
              <a:rPr lang="ru-RU" sz="2000" dirty="0" err="1" smtClean="0"/>
              <a:t>Martin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починається</a:t>
            </a:r>
            <a:r>
              <a:rPr lang="en-US" sz="2000" dirty="0" smtClean="0"/>
              <a:t> </a:t>
            </a:r>
            <a:r>
              <a:rPr lang="uk-UA" sz="2000" dirty="0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Лайонела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Мартіна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неймовірної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пристрасті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набираючому</a:t>
            </a:r>
            <a:r>
              <a:rPr lang="ru-RU" sz="2000" dirty="0" smtClean="0"/>
              <a:t> в 1913 р. </a:t>
            </a:r>
            <a:r>
              <a:rPr lang="ru-RU" sz="2000" dirty="0" err="1" smtClean="0"/>
              <a:t>популярності</a:t>
            </a:r>
            <a:r>
              <a:rPr lang="ru-RU" sz="2000" dirty="0" smtClean="0"/>
              <a:t> спорту - автогонкам. </a:t>
            </a:r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352839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ru-RU" sz="2000" dirty="0" smtClean="0"/>
              <a:t>У 1914 р.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Мартіна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Бемфорда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викупило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перше </a:t>
            </a:r>
            <a:r>
              <a:rPr lang="ru-RU" sz="2000" dirty="0" err="1" smtClean="0"/>
              <a:t>приміщення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Лондоні</a:t>
            </a:r>
            <a:r>
              <a:rPr lang="ru-RU" sz="2000" dirty="0" smtClean="0"/>
              <a:t>, а в </a:t>
            </a:r>
            <a:r>
              <a:rPr lang="ru-RU" sz="2000" dirty="0" err="1" smtClean="0"/>
              <a:t>березні</a:t>
            </a:r>
            <a:r>
              <a:rPr lang="ru-RU" sz="2000" dirty="0" smtClean="0"/>
              <a:t> 1915 </a:t>
            </a:r>
            <a:r>
              <a:rPr lang="ru-RU" sz="2000" dirty="0" err="1" smtClean="0"/>
              <a:t>зареєструвало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гоночний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автомобіль</a:t>
            </a:r>
            <a:r>
              <a:rPr lang="ru-RU" sz="2000" dirty="0" smtClean="0"/>
              <a:t> </a:t>
            </a:r>
            <a:r>
              <a:rPr lang="ru-RU" sz="2000" dirty="0" err="1" smtClean="0"/>
              <a:t>Aston</a:t>
            </a:r>
            <a:r>
              <a:rPr lang="ru-RU" sz="2000" dirty="0" smtClean="0"/>
              <a:t> </a:t>
            </a:r>
            <a:r>
              <a:rPr lang="ru-RU" sz="2000" dirty="0" err="1" smtClean="0"/>
              <a:t>Martin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назвою</a:t>
            </a:r>
            <a:r>
              <a:rPr lang="ru-RU" sz="2000" dirty="0" smtClean="0"/>
              <a:t> </a:t>
            </a:r>
            <a:r>
              <a:rPr lang="ru-RU" sz="2000" u="sng" dirty="0" smtClean="0"/>
              <a:t>"</a:t>
            </a:r>
            <a:r>
              <a:rPr lang="ru-RU" sz="2000" u="sng" dirty="0" err="1" smtClean="0"/>
              <a:t>Coal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Scuttle</a:t>
            </a:r>
            <a:r>
              <a:rPr lang="ru-RU" sz="2000" u="sng" dirty="0" smtClean="0"/>
              <a:t>".</a:t>
            </a:r>
            <a:endParaRPr lang="ru-RU" sz="2000" u="sng" dirty="0"/>
          </a:p>
        </p:txBody>
      </p:sp>
      <p:pic>
        <p:nvPicPr>
          <p:cNvPr id="2051" name="Picture 3" descr="C:\Documents and Settings\Vic\Рабочий стол\Aston Martin\hi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9384">
            <a:off x="4096180" y="629386"/>
            <a:ext cx="4464496" cy="279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328498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ru-RU" sz="2000" dirty="0" smtClean="0"/>
              <a:t>24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1922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гоночних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, </a:t>
            </a:r>
            <a:r>
              <a:rPr lang="ru-RU" sz="2000" u="sng" dirty="0" smtClean="0"/>
              <a:t>"</a:t>
            </a:r>
            <a:r>
              <a:rPr lang="en-US" sz="2000" u="sng" dirty="0" smtClean="0"/>
              <a:t>Bunny", </a:t>
            </a:r>
            <a:r>
              <a:rPr lang="ru-RU" sz="2000" dirty="0" err="1" smtClean="0"/>
              <a:t>встановив</a:t>
            </a:r>
            <a:r>
              <a:rPr lang="ru-RU" sz="2000" dirty="0" smtClean="0"/>
              <a:t> 10 </a:t>
            </a:r>
            <a:r>
              <a:rPr lang="ru-RU" sz="2000" dirty="0" err="1" smtClean="0"/>
              <a:t>світових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рекордів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Бруклінської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трасі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швидкістю</a:t>
            </a:r>
            <a:r>
              <a:rPr lang="ru-RU" sz="2000" dirty="0" smtClean="0"/>
              <a:t> 122 км / год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2052" name="Picture 4" descr="C:\Documents and Settings\Vic\Рабочий стол\Aston Martin\his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536504" cy="283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58052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4" action="ppaction://hlinksldjump"/>
              </a:rPr>
              <a:t>1930-ті … 19</a:t>
            </a:r>
            <a:r>
              <a:rPr lang="en-US" sz="2400" dirty="0" smtClean="0">
                <a:hlinkClick r:id="rId4" action="ppaction://hlinksldjump"/>
              </a:rPr>
              <a:t>40</a:t>
            </a:r>
            <a:r>
              <a:rPr lang="ru-RU" sz="2400" dirty="0" smtClean="0">
                <a:hlinkClick r:id="rId4" action="ppaction://hlinksldjump"/>
              </a:rPr>
              <a:t>-</a:t>
            </a:r>
            <a:r>
              <a:rPr lang="uk-UA" sz="2400" dirty="0" smtClean="0">
                <a:hlinkClick r:id="rId4" action="ppaction://hlinksldjump"/>
              </a:rPr>
              <a:t>в</a:t>
            </a:r>
            <a:r>
              <a:rPr lang="ru-RU" sz="2400" dirty="0" err="1" smtClean="0">
                <a:hlinkClick r:id="rId4" action="ppaction://hlinksldjump"/>
              </a:rPr>
              <a:t>і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Vic\Рабочий стол\Aston Martin\841e4329fe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444649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Vic\Рабочий стол\Aston Martin\his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4427984" cy="2767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332656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Роки правління </a:t>
            </a:r>
            <a:br>
              <a:rPr lang="uk-UA" sz="4400" dirty="0" smtClean="0"/>
            </a:br>
            <a:r>
              <a:rPr lang="uk-UA" sz="4400" dirty="0" smtClean="0"/>
              <a:t>Девіда Брауна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23488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hlinkClick r:id="rId4" action="ppaction://hlinksldjump"/>
              </a:rPr>
              <a:t>  </a:t>
            </a:r>
            <a:r>
              <a:rPr lang="uk-UA" sz="2800" dirty="0" smtClean="0">
                <a:hlinkClick r:id="rId4" action="ppaction://hlinksldjump"/>
              </a:rPr>
              <a:t>Історія</a:t>
            </a:r>
            <a:endParaRPr lang="ru-RU" sz="28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Vic\Рабочий стол\Aston Martin\077ceefecd86ffcb1ba7af09f9ae33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48478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 err="1" smtClean="0">
                <a:hlinkClick r:id="rId4" action="ppaction://hlinksldjump"/>
              </a:rPr>
              <a:t>Моделі</a:t>
            </a:r>
            <a:r>
              <a:rPr lang="ru-RU" sz="2400" dirty="0" smtClean="0">
                <a:hlinkClick r:id="rId4" action="ppaction://hlinksldjump"/>
              </a:rPr>
              <a:t> </a:t>
            </a:r>
            <a:r>
              <a:rPr lang="en-US" sz="2400" dirty="0" smtClean="0">
                <a:hlinkClick r:id="rId4" action="ppaction://hlinksldjump"/>
              </a:rPr>
              <a:t>Aston Martin </a:t>
            </a:r>
            <a:r>
              <a:rPr lang="ru-RU" sz="2400" dirty="0" err="1" smtClean="0">
                <a:hlinkClick r:id="rId4" action="ppaction://hlinksldjump"/>
              </a:rPr>
              <a:t>з</a:t>
            </a:r>
            <a:r>
              <a:rPr lang="ru-RU" sz="2400" dirty="0" smtClean="0">
                <a:hlinkClick r:id="rId4" action="ppaction://hlinksldjump"/>
              </a:rPr>
              <a:t> 2000</a:t>
            </a:r>
            <a:r>
              <a:rPr lang="en-US" sz="2400" dirty="0" smtClean="0">
                <a:hlinkClick r:id="rId4" action="ppaction://hlinksldjump"/>
              </a:rPr>
              <a:t>-</a:t>
            </a:r>
            <a:r>
              <a:rPr lang="uk-UA" sz="2400" dirty="0" err="1" smtClean="0">
                <a:hlinkClick r:id="rId4" action="ppaction://hlinksldjump"/>
              </a:rPr>
              <a:t>го</a:t>
            </a:r>
            <a:r>
              <a:rPr lang="ru-RU" sz="2400" dirty="0" smtClean="0">
                <a:hlinkClick r:id="rId4" action="ppaction://hlinksldjump"/>
              </a:rPr>
              <a:t> року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69269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dirty="0" smtClean="0">
                <a:hlinkClick r:id="rId5" action="ppaction://hlinksldjump"/>
              </a:rPr>
              <a:t>1970-ті</a:t>
            </a:r>
            <a:r>
              <a:rPr lang="en-US" sz="2400" dirty="0" smtClean="0">
                <a:hlinkClick r:id="rId5" action="ppaction://hlinksldjump"/>
              </a:rPr>
              <a:t>…</a:t>
            </a:r>
            <a:r>
              <a:rPr lang="ru-RU" sz="2400" dirty="0" smtClean="0">
                <a:hlinkClick r:id="rId5" action="ppaction://hlinksldjump"/>
              </a:rPr>
              <a:t>1990-ті</a:t>
            </a:r>
            <a:r>
              <a:rPr lang="en-US" sz="2400" dirty="0" smtClean="0">
                <a:hlinkClick r:id="rId5" action="ppaction://hlinksldjump"/>
              </a:rPr>
              <a:t> </a:t>
            </a:r>
            <a:r>
              <a:rPr lang="uk-UA" sz="2400" dirty="0" smtClean="0">
                <a:hlinkClick r:id="rId5" action="ppaction://hlinksldjump"/>
              </a:rPr>
              <a:t>роки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27687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</a:t>
            </a:r>
            <a:r>
              <a:rPr lang="ru-RU" sz="2400" b="1" dirty="0" err="1" smtClean="0">
                <a:hlinkClick r:id="rId6" action="ppaction://hlinksldjump"/>
              </a:rPr>
              <a:t>Сучасні</a:t>
            </a:r>
            <a:r>
              <a:rPr lang="ru-RU" sz="2400" b="1" dirty="0" smtClean="0">
                <a:hlinkClick r:id="rId6" action="ppaction://hlinksldjump"/>
              </a:rPr>
              <a:t> </a:t>
            </a:r>
            <a:r>
              <a:rPr lang="ru-RU" sz="2400" b="1" dirty="0" err="1" smtClean="0">
                <a:hlinkClick r:id="rId6" action="ppaction://hlinksldjump"/>
              </a:rPr>
              <a:t>моделі</a:t>
            </a:r>
            <a:endParaRPr lang="ru-RU" sz="2400" b="1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3529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ru-RU" sz="2000" dirty="0" smtClean="0"/>
              <a:t>У 1929 р. модель </a:t>
            </a:r>
            <a:r>
              <a:rPr lang="en-US" sz="2000" u="sng" dirty="0" smtClean="0"/>
              <a:t>Aston Martin International </a:t>
            </a:r>
            <a:r>
              <a:rPr lang="ru-RU" sz="2000" dirty="0" smtClean="0"/>
              <a:t>створила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en-US" sz="2000" dirty="0" smtClean="0"/>
              <a:t>.</a:t>
            </a:r>
            <a:endParaRPr lang="ru-RU" sz="2000" dirty="0" smtClean="0"/>
          </a:p>
        </p:txBody>
      </p:sp>
      <p:pic>
        <p:nvPicPr>
          <p:cNvPr id="4098" name="Picture 2" descr="C:\Documents and Settings\Vic\Рабочий стол\Aston Martin\his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429000"/>
            <a:ext cx="4046850" cy="2529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1628800"/>
            <a:ext cx="84969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ru-RU" sz="2000" dirty="0" smtClean="0"/>
              <a:t>У 1939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інженер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компанії</a:t>
            </a:r>
            <a:r>
              <a:rPr lang="ru-RU" sz="2000" dirty="0" smtClean="0"/>
              <a:t> Клод </a:t>
            </a:r>
            <a:r>
              <a:rPr lang="ru-RU" sz="2000" dirty="0" err="1" smtClean="0"/>
              <a:t>Хілл</a:t>
            </a:r>
            <a:r>
              <a:rPr lang="ru-RU" sz="2000" dirty="0" smtClean="0"/>
              <a:t> створив </a:t>
            </a:r>
            <a:r>
              <a:rPr lang="ru-RU" sz="2000" dirty="0" err="1" smtClean="0"/>
              <a:t>автомобіль</a:t>
            </a:r>
            <a:r>
              <a:rPr lang="ru-RU" sz="2000" dirty="0" smtClean="0"/>
              <a:t> </a:t>
            </a:r>
            <a:r>
              <a:rPr lang="en-US" sz="2000" u="sng" dirty="0" smtClean="0"/>
              <a:t>Atom</a:t>
            </a:r>
            <a:r>
              <a:rPr lang="en-US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серії</a:t>
            </a:r>
            <a:r>
              <a:rPr lang="ru-RU" sz="2000" dirty="0" smtClean="0"/>
              <a:t> «</a:t>
            </a:r>
            <a:r>
              <a:rPr lang="en-US" sz="2000" dirty="0" smtClean="0"/>
              <a:t>DB» (</a:t>
            </a:r>
            <a:r>
              <a:rPr lang="ru-RU" sz="2000" dirty="0" err="1" smtClean="0"/>
              <a:t>абревіатура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ініціали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Девіда</a:t>
            </a:r>
            <a:r>
              <a:rPr lang="ru-RU" sz="2000" dirty="0" smtClean="0"/>
              <a:t> Брауна).</a:t>
            </a:r>
            <a:endParaRPr lang="ru-RU" sz="2000" dirty="0"/>
          </a:p>
        </p:txBody>
      </p:sp>
      <p:pic>
        <p:nvPicPr>
          <p:cNvPr id="4102" name="Picture 6" descr="C:\Documents and Settings\Vic\Рабочий стол\Aston Martin\b79b20ad8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528392" cy="2530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Стрелка влево 7"/>
          <p:cNvSpPr/>
          <p:nvPr/>
        </p:nvSpPr>
        <p:spPr>
          <a:xfrm>
            <a:off x="7092280" y="6165304"/>
            <a:ext cx="1728192" cy="576064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hlinkClick r:id="rId4" action="ppaction://hlinksldjump"/>
              </a:rPr>
              <a:t>Назад</a:t>
            </a:r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2474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83671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Букви</a:t>
            </a:r>
            <a:r>
              <a:rPr lang="ru-RU" sz="2000" dirty="0" smtClean="0"/>
              <a:t> </a:t>
            </a:r>
            <a:r>
              <a:rPr lang="en-US" sz="2000" dirty="0" smtClean="0"/>
              <a:t>DB </a:t>
            </a:r>
            <a:r>
              <a:rPr lang="ru-RU" sz="2000" dirty="0" smtClean="0"/>
              <a:t>в </a:t>
            </a:r>
            <a:r>
              <a:rPr lang="ru-RU" sz="2000" dirty="0" err="1" smtClean="0"/>
              <a:t>назві</a:t>
            </a:r>
            <a:r>
              <a:rPr lang="ru-RU" sz="2000" dirty="0" smtClean="0"/>
              <a:t> моделей </a:t>
            </a:r>
            <a:r>
              <a:rPr lang="en-US" sz="2000" dirty="0" smtClean="0"/>
              <a:t>Aston Martin - </a:t>
            </a:r>
            <a:r>
              <a:rPr lang="ru-RU" sz="2000" dirty="0" err="1" smtClean="0"/>
              <a:t>ініціали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Девіда</a:t>
            </a:r>
            <a:r>
              <a:rPr lang="ru-RU" sz="2000" dirty="0" smtClean="0"/>
              <a:t> Брауна.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робила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трактори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в 1947 </a:t>
            </a:r>
            <a:r>
              <a:rPr lang="ru-RU" sz="2000" dirty="0" err="1" smtClean="0"/>
              <a:t>Девід</a:t>
            </a:r>
            <a:r>
              <a:rPr lang="ru-RU" sz="2000" dirty="0" smtClean="0"/>
              <a:t> Браун </a:t>
            </a:r>
            <a:r>
              <a:rPr lang="ru-RU" sz="2000" dirty="0" err="1" smtClean="0"/>
              <a:t>придбав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компанію</a:t>
            </a:r>
            <a:r>
              <a:rPr lang="ru-RU" sz="2000" dirty="0" smtClean="0"/>
              <a:t> за 20.000 </a:t>
            </a:r>
            <a:r>
              <a:rPr lang="ru-RU" sz="2000" dirty="0" err="1" smtClean="0"/>
              <a:t>фунтів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реклами</a:t>
            </a:r>
            <a:r>
              <a:rPr lang="ru-RU" sz="2000" dirty="0" smtClean="0"/>
              <a:t> про продаж в </a:t>
            </a:r>
            <a:r>
              <a:rPr lang="ru-RU" sz="2000" dirty="0" err="1" smtClean="0"/>
              <a:t>газеті</a:t>
            </a:r>
            <a:r>
              <a:rPr lang="ru-RU" sz="2000" dirty="0" smtClean="0"/>
              <a:t> «</a:t>
            </a:r>
            <a:r>
              <a:rPr lang="en-US" sz="2000" dirty="0" smtClean="0"/>
              <a:t>The Times</a:t>
            </a:r>
            <a:r>
              <a:rPr lang="ru-RU" sz="2000" dirty="0" smtClean="0"/>
              <a:t>»</a:t>
            </a:r>
            <a:r>
              <a:rPr lang="en-US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почав </a:t>
            </a:r>
            <a:r>
              <a:rPr lang="ru-RU" sz="2000" dirty="0" err="1" smtClean="0"/>
              <a:t>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історію</a:t>
            </a:r>
            <a:r>
              <a:rPr lang="ru-RU" sz="2000" dirty="0" smtClean="0"/>
              <a:t> </a:t>
            </a:r>
            <a:r>
              <a:rPr lang="en-US" sz="2000" dirty="0" smtClean="0"/>
              <a:t>Aston Martin. </a:t>
            </a:r>
            <a:r>
              <a:rPr lang="ru-RU" sz="2000" dirty="0" smtClean="0"/>
              <a:t>Браун говорив,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хобі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4248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У </a:t>
            </a:r>
            <a:r>
              <a:rPr lang="ru-RU" sz="2000" dirty="0" err="1" smtClean="0"/>
              <a:t>власність</a:t>
            </a:r>
            <a:r>
              <a:rPr lang="ru-RU" sz="2000" dirty="0" smtClean="0"/>
              <a:t> </a:t>
            </a:r>
            <a:r>
              <a:rPr lang="en-US" sz="2000" dirty="0" smtClean="0"/>
              <a:t>David Brown </a:t>
            </a:r>
            <a:r>
              <a:rPr lang="ru-RU" sz="2000" dirty="0" smtClean="0"/>
              <a:t>так само </a:t>
            </a:r>
            <a:r>
              <a:rPr lang="ru-RU" sz="2000" dirty="0" err="1" smtClean="0"/>
              <a:t>потрапила</a:t>
            </a:r>
            <a:r>
              <a:rPr lang="ru-RU" sz="2000" dirty="0" smtClean="0"/>
              <a:t> </a:t>
            </a:r>
            <a:r>
              <a:rPr lang="en-US" sz="2000" dirty="0" err="1" smtClean="0"/>
              <a:t>Lagonda</a:t>
            </a:r>
            <a:r>
              <a:rPr lang="en-US" sz="2000" dirty="0" smtClean="0"/>
              <a:t>, </a:t>
            </a:r>
            <a:r>
              <a:rPr lang="ru-RU" sz="2000" dirty="0" smtClean="0"/>
              <a:t>таким чином </a:t>
            </a:r>
            <a:r>
              <a:rPr lang="ru-RU" sz="2000" dirty="0" err="1" smtClean="0"/>
              <a:t>їх</a:t>
            </a:r>
            <a:r>
              <a:rPr lang="ru-RU" sz="2000" dirty="0" smtClean="0"/>
              <a:t> мотор </a:t>
            </a:r>
            <a:r>
              <a:rPr lang="ru-RU" sz="2000" dirty="0" err="1" smtClean="0"/>
              <a:t>дістався</a:t>
            </a:r>
            <a:r>
              <a:rPr lang="ru-RU" sz="2000" dirty="0" smtClean="0"/>
              <a:t> «Астон </a:t>
            </a:r>
            <a:r>
              <a:rPr lang="ru-RU" sz="2000" dirty="0" err="1" smtClean="0"/>
              <a:t>Мартіну</a:t>
            </a:r>
            <a:r>
              <a:rPr lang="ru-RU" sz="2000" dirty="0" smtClean="0"/>
              <a:t>».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випущено</a:t>
            </a:r>
            <a:r>
              <a:rPr lang="ru-RU" sz="2000" dirty="0" smtClean="0"/>
              <a:t> 15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 </a:t>
            </a:r>
            <a:r>
              <a:rPr lang="en-US" sz="2000" dirty="0" smtClean="0"/>
              <a:t> </a:t>
            </a:r>
            <a:r>
              <a:rPr lang="en-US" sz="2000" u="sng" dirty="0" smtClean="0"/>
              <a:t>Aston Martin </a:t>
            </a:r>
            <a:r>
              <a:rPr lang="en-US" sz="2000" u="sng" dirty="0" err="1" smtClean="0"/>
              <a:t>Lagonda</a:t>
            </a:r>
            <a:r>
              <a:rPr lang="en-US" sz="2000" u="sng" dirty="0" smtClean="0"/>
              <a:t> DB1</a:t>
            </a:r>
            <a:r>
              <a:rPr lang="en-US" sz="2000" dirty="0" smtClean="0"/>
              <a:t>.</a:t>
            </a:r>
            <a:endParaRPr lang="uk-UA" sz="2000" dirty="0" smtClean="0"/>
          </a:p>
          <a:p>
            <a:endParaRPr lang="ru-RU" dirty="0"/>
          </a:p>
        </p:txBody>
      </p:sp>
      <p:pic>
        <p:nvPicPr>
          <p:cNvPr id="1026" name="Picture 2" descr="C:\Documents and Settings\Vic\Рабочий стол\Aston Martin\Aston-Martin-DB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706161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27584" y="5229200"/>
            <a:ext cx="53285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u="sng" dirty="0" smtClean="0">
                <a:hlinkClick r:id="rId3" action="ppaction://hlinksldjump"/>
              </a:rPr>
              <a:t>Опис моделей </a:t>
            </a:r>
            <a:r>
              <a:rPr lang="en-US" sz="2800" u="sng" dirty="0" err="1" smtClean="0">
                <a:hlinkClick r:id="rId3" action="ppaction://hlinksldjump"/>
              </a:rPr>
              <a:t>Astom</a:t>
            </a:r>
            <a:r>
              <a:rPr lang="en-US" sz="2800" u="sng" dirty="0" smtClean="0">
                <a:hlinkClick r:id="rId3" action="ppaction://hlinksldjump"/>
              </a:rPr>
              <a:t> Martin</a:t>
            </a:r>
            <a:endParaRPr lang="uk-UA" sz="2800" u="sng" dirty="0" smtClean="0"/>
          </a:p>
          <a:p>
            <a:endParaRPr lang="ru-RU" sz="3200" dirty="0" smtClean="0"/>
          </a:p>
          <a:p>
            <a:r>
              <a:rPr lang="uk-UA" sz="3200" u="sng" dirty="0" smtClean="0">
                <a:hlinkClick r:id="rId3" action="ppaction://hlinksldjump"/>
              </a:rPr>
              <a:t>   </a:t>
            </a:r>
            <a:endParaRPr lang="ru-RU" sz="32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3933056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4" tooltip="Aston Martin Lagonda DB2 (ще не написана)"/>
            </a:endParaRPr>
          </a:p>
          <a:p>
            <a:endParaRPr lang="en-US" dirty="0" smtClean="0">
              <a:hlinkClick r:id="rId4" tooltip="Aston Martin Lagonda DB2 (ще не написана)"/>
            </a:endParaRPr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3933056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4" tooltip="Aston Martin Lagonda DB2 (ще не написана)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hlinkClick r:id="rId4" tooltip="Aston Martin Lagonda DB2 (ще не написана)"/>
            </a:endParaRPr>
          </a:p>
          <a:p>
            <a:endParaRPr lang="uk-UA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58052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DB2</a:t>
            </a:r>
            <a:r>
              <a:rPr lang="uk-UA" dirty="0" smtClean="0"/>
              <a:t>, </a:t>
            </a:r>
            <a:r>
              <a:rPr lang="en-US" dirty="0" smtClean="0"/>
              <a:t>DB-3S</a:t>
            </a:r>
            <a:r>
              <a:rPr lang="uk-UA" dirty="0" smtClean="0"/>
              <a:t>,</a:t>
            </a:r>
            <a:r>
              <a:rPr lang="en-US" dirty="0" smtClean="0"/>
              <a:t> DB4</a:t>
            </a:r>
            <a:r>
              <a:rPr lang="uk-UA" dirty="0" smtClean="0"/>
              <a:t>,</a:t>
            </a:r>
            <a:r>
              <a:rPr lang="en-US" dirty="0" smtClean="0"/>
              <a:t> DB5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sz="2000" dirty="0" smtClean="0"/>
              <a:t>У 19</a:t>
            </a:r>
            <a:r>
              <a:rPr lang="en-US" sz="2000" dirty="0" smtClean="0"/>
              <a:t>50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відбувся</a:t>
            </a:r>
            <a:r>
              <a:rPr lang="ru-RU" sz="2000" dirty="0" smtClean="0"/>
              <a:t> дебют </a:t>
            </a:r>
            <a:r>
              <a:rPr lang="ru-RU" sz="2000" u="sng" dirty="0" smtClean="0"/>
              <a:t>D</a:t>
            </a:r>
            <a:r>
              <a:rPr lang="en-US" sz="2000" u="sng" dirty="0" smtClean="0"/>
              <a:t>B-2</a:t>
            </a:r>
            <a:r>
              <a:rPr lang="ru-RU" sz="2000" u="sng" dirty="0" smtClean="0"/>
              <a:t> 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двигуном</a:t>
            </a:r>
            <a:r>
              <a:rPr lang="ru-RU" sz="2000" dirty="0" smtClean="0"/>
              <a:t> 2,6 </a:t>
            </a:r>
            <a:r>
              <a:rPr lang="ru-RU" sz="2000" dirty="0" err="1" smtClean="0"/>
              <a:t>літра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потужністю</a:t>
            </a:r>
            <a:r>
              <a:rPr lang="ru-RU" sz="2000" dirty="0" smtClean="0"/>
              <a:t> 105 к.с.,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</a:t>
            </a:r>
            <a:r>
              <a:rPr lang="ru-RU" sz="2000" dirty="0" smtClean="0"/>
              <a:t> брав участь в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змаганнях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 3-літрового </a:t>
            </a:r>
            <a:r>
              <a:rPr lang="ru-RU" sz="2000" dirty="0" err="1" smtClean="0"/>
              <a:t>класу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Documents and Settings\Vic\Рабочий стол\Aston Martin\Aston Martin 1950.jpg"/>
          <p:cNvPicPr>
            <a:picLocks noChangeAspect="1" noChangeArrowheads="1"/>
          </p:cNvPicPr>
          <p:nvPr/>
        </p:nvPicPr>
        <p:blipFill>
          <a:blip r:embed="rId2" cstate="print"/>
          <a:srcRect t="26818" r="-566"/>
          <a:stretch>
            <a:fillRect/>
          </a:stretch>
        </p:blipFill>
        <p:spPr bwMode="auto">
          <a:xfrm>
            <a:off x="323528" y="4437112"/>
            <a:ext cx="3600400" cy="1965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Vic\Рабочий стол\Aston Martin\Aston_Martin_DB3_pic_53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3072690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155679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ru-RU" sz="2000" dirty="0" smtClean="0"/>
              <a:t>Особливо </a:t>
            </a:r>
            <a:r>
              <a:rPr lang="ru-RU" sz="2000" dirty="0" err="1" smtClean="0"/>
              <a:t>примітна</a:t>
            </a:r>
            <a:r>
              <a:rPr lang="ru-RU" sz="2000" dirty="0" smtClean="0"/>
              <a:t> </a:t>
            </a:r>
            <a:r>
              <a:rPr lang="ru-RU" sz="2000" dirty="0" err="1" smtClean="0"/>
              <a:t>гоночна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модифікація</a:t>
            </a:r>
            <a:r>
              <a:rPr lang="ru-RU" sz="2000" dirty="0" smtClean="0"/>
              <a:t> </a:t>
            </a:r>
            <a:r>
              <a:rPr lang="ru-RU" sz="2000" u="sng" dirty="0" smtClean="0"/>
              <a:t>DB-3S</a:t>
            </a:r>
            <a:r>
              <a:rPr lang="ru-RU" sz="2000" dirty="0" smtClean="0"/>
              <a:t> </a:t>
            </a:r>
            <a:r>
              <a:rPr lang="ru-RU" sz="2000" dirty="0" err="1" smtClean="0"/>
              <a:t>з</a:t>
            </a:r>
            <a:r>
              <a:rPr lang="ru-RU" sz="2000" dirty="0" smtClean="0"/>
              <a:t> мотором </a:t>
            </a:r>
            <a:r>
              <a:rPr lang="ru-RU" sz="2000" dirty="0" err="1" smtClean="0"/>
              <a:t>потужністю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200 к.с.,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випускається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1953 по 1956 роки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27687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ru-RU" sz="2000" dirty="0" smtClean="0"/>
              <a:t>У 1959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Aston</a:t>
            </a:r>
            <a:r>
              <a:rPr lang="ru-RU" sz="2000" dirty="0" smtClean="0"/>
              <a:t> </a:t>
            </a:r>
            <a:r>
              <a:rPr lang="ru-RU" sz="2000" dirty="0" err="1" smtClean="0"/>
              <a:t>Martin</a:t>
            </a:r>
            <a:r>
              <a:rPr lang="ru-RU" sz="2000" dirty="0" smtClean="0"/>
              <a:t> представила </a:t>
            </a:r>
            <a:r>
              <a:rPr lang="ru-RU" sz="2000" u="sng" dirty="0" smtClean="0"/>
              <a:t>DB4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278092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en-US" u="sng" dirty="0" smtClean="0"/>
              <a:t>DB4</a:t>
            </a:r>
            <a:r>
              <a:rPr lang="en-US" dirty="0" smtClean="0"/>
              <a:t> </a:t>
            </a:r>
            <a:r>
              <a:rPr lang="ru-RU" dirty="0" smtClean="0"/>
              <a:t>став </a:t>
            </a:r>
            <a:r>
              <a:rPr lang="ru-RU" dirty="0" err="1" smtClean="0"/>
              <a:t>спортивно-гоночний</a:t>
            </a:r>
            <a:r>
              <a:rPr lang="ru-RU" dirty="0" smtClean="0"/>
              <a:t> </a:t>
            </a:r>
            <a:r>
              <a:rPr lang="en-US" dirty="0" smtClean="0"/>
              <a:t>Aston Martin </a:t>
            </a:r>
            <a:r>
              <a:rPr lang="en-US" u="sng" dirty="0" smtClean="0"/>
              <a:t>DB-4GT</a:t>
            </a:r>
            <a:r>
              <a:rPr lang="en-US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обтічним</a:t>
            </a:r>
            <a:r>
              <a:rPr lang="ru-RU" dirty="0" smtClean="0"/>
              <a:t> кузовом </a:t>
            </a:r>
            <a:r>
              <a:rPr lang="en-US" u="sng" dirty="0" err="1" smtClean="0"/>
              <a:t>Zagato</a:t>
            </a:r>
            <a:r>
              <a:rPr lang="en-US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в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1960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випущено</a:t>
            </a:r>
            <a:r>
              <a:rPr lang="ru-RU" dirty="0" smtClean="0"/>
              <a:t> 19 </a:t>
            </a:r>
            <a:r>
              <a:rPr lang="ru-RU" dirty="0" err="1" smtClean="0"/>
              <a:t>автомобілів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; </a:t>
            </a:r>
            <a:r>
              <a:rPr lang="ru-RU" dirty="0" err="1" smtClean="0"/>
              <a:t>всі</a:t>
            </a:r>
            <a:r>
              <a:rPr lang="ru-RU" dirty="0" smtClean="0"/>
              <a:t> вони </a:t>
            </a:r>
            <a:r>
              <a:rPr lang="ru-RU" dirty="0" err="1" smtClean="0"/>
              <a:t>збереглися</a:t>
            </a:r>
            <a:r>
              <a:rPr lang="ru-RU" dirty="0" smtClean="0"/>
              <a:t> до </a:t>
            </a:r>
            <a:r>
              <a:rPr lang="ru-RU" dirty="0" err="1" smtClean="0"/>
              <a:t>нашого</a:t>
            </a:r>
            <a:r>
              <a:rPr lang="ru-RU" dirty="0" smtClean="0"/>
              <a:t> часу.</a:t>
            </a:r>
            <a:endParaRPr lang="ru-RU" dirty="0"/>
          </a:p>
        </p:txBody>
      </p:sp>
      <p:pic>
        <p:nvPicPr>
          <p:cNvPr id="1028" name="Picture 4" descr="C:\Documents and Settings\Vic\Рабочий стол\Aston Martin\Aston_Martin_DB4_GT_pic_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3898">
            <a:off x="3995936" y="3861048"/>
            <a:ext cx="3600400" cy="2685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Documents and Settings\Vic\Рабочий стол\Aston Martin\Aston_Martin_DB4_GT_Zagato_pic_50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2819191" cy="2114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Стрелка влево 13"/>
          <p:cNvSpPr/>
          <p:nvPr/>
        </p:nvSpPr>
        <p:spPr>
          <a:xfrm>
            <a:off x="7308304" y="6165304"/>
            <a:ext cx="1691680" cy="69269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hlinkClick r:id="rId6" action="ppaction://hlinksldjump"/>
              </a:rPr>
              <a:t>На початок</a:t>
            </a:r>
            <a:endParaRPr lang="ru-RU" sz="2000" dirty="0"/>
          </a:p>
        </p:txBody>
      </p:sp>
    </p:spTree>
  </p:cSld>
  <p:clrMapOvr>
    <a:masterClrMapping/>
  </p:clrMapOvr>
  <p:transition spd="slow" advClick="0"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8E989C"/>
      </a:dk1>
      <a:lt1>
        <a:sysClr val="window" lastClr="24282A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70CAEF"/>
      </a:hlink>
      <a:folHlink>
        <a:srgbClr val="9A30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8E989C"/>
      </a:dk1>
      <a:lt1>
        <a:sysClr val="window" lastClr="24282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1215</TotalTime>
  <Words>417</Words>
  <Application>Microsoft Office PowerPoint</Application>
  <PresentationFormat>Экран (4:3)</PresentationFormat>
  <Paragraphs>72</Paragraphs>
  <Slides>16</Slides>
  <Notes>1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Aston Martin    </dc:title>
  <dc:creator>Vi</dc:creator>
  <cp:lastModifiedBy>Vi</cp:lastModifiedBy>
  <cp:revision>117</cp:revision>
  <dcterms:created xsi:type="dcterms:W3CDTF">2013-10-12T08:41:32Z</dcterms:created>
  <dcterms:modified xsi:type="dcterms:W3CDTF">2013-10-22T19:16:08Z</dcterms:modified>
</cp:coreProperties>
</file>