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72" r:id="rId3"/>
    <p:sldId id="269" r:id="rId4"/>
    <p:sldId id="257" r:id="rId5"/>
    <p:sldId id="258" r:id="rId6"/>
    <p:sldId id="261" r:id="rId7"/>
    <p:sldId id="262" r:id="rId8"/>
    <p:sldId id="263" r:id="rId9"/>
    <p:sldId id="268" r:id="rId10"/>
    <p:sldId id="270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ACF6"/>
    <a:srgbClr val="94753C"/>
    <a:srgbClr val="B0F2C0"/>
    <a:srgbClr val="FF7C80"/>
    <a:srgbClr val="AFA5FD"/>
    <a:srgbClr val="63929D"/>
    <a:srgbClr val="FFFF66"/>
    <a:srgbClr val="5A06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6" autoAdjust="0"/>
    <p:restoredTop sz="94660"/>
  </p:normalViewPr>
  <p:slideViewPr>
    <p:cSldViewPr>
      <p:cViewPr varScale="1">
        <p:scale>
          <a:sx n="69" d="100"/>
          <a:sy n="69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92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88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19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80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20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10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17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5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82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79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04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0F2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/>
          <a:lstStyle/>
          <a:p>
            <a:r>
              <a:rPr lang="uk-UA" dirty="0" smtClean="0"/>
              <a:t>Презентація на тему: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17" y="2708920"/>
            <a:ext cx="8229600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₺Молодіжні субкультури₺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59943"/>
      </p:ext>
    </p:extLst>
  </p:cSld>
  <p:clrMapOvr>
    <a:masterClrMapping/>
  </p:clrMapOvr>
  <p:transition spd="slow" advTm="3714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432" y="332656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₺Байкери₺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r"/>
            <a:r>
              <a:rPr lang="uk-UA" sz="2000" dirty="0" smtClean="0">
                <a:solidFill>
                  <a:srgbClr val="00B050"/>
                </a:solidFill>
              </a:rPr>
              <a:t>На відміну від  звичайних мотоциклістів,мотоцикл для байкера є частиною життя. Найповажнішими мотоциклами для байкерів є ті,що виготовлені власними руками. Деякий час вони були розділені на кілька агресивних угруповань. Сьогодні діяльність байкерів носить мирний характер. Вони влаштовують численні мотошоу ,куди запрошують музикантів та каскадерів.</a:t>
            </a:r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627105"/>
            <a:ext cx="2998664" cy="29986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232" y="3717032"/>
            <a:ext cx="3730015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9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3234">
        <p14:doors dir="vert"/>
      </p:transition>
    </mc:Choice>
    <mc:Fallback xmlns="">
      <p:transition spd="slow" advTm="1323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accent6"/>
                </a:solidFill>
              </a:rPr>
              <a:t>₺Графіті</a:t>
            </a:r>
            <a:r>
              <a:rPr lang="ru-RU" dirty="0">
                <a:solidFill>
                  <a:schemeClr val="accent6"/>
                </a:solidFill>
              </a:rPr>
              <a:t>₺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822107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accent6"/>
                </a:solidFill>
              </a:rPr>
              <a:t>Це оригінальні малюнки на стінах чи інших поверхнях,нанесені фарбою </a:t>
            </a:r>
            <a:r>
              <a:rPr lang="uk-UA" sz="2000" dirty="0">
                <a:solidFill>
                  <a:schemeClr val="accent6"/>
                </a:solidFill>
              </a:rPr>
              <a:t>з балончиків. Графіті — явище надзвичайно давнє. Графіті зустрічаються археологами в багатьох культурах різних епох та континентів</a:t>
            </a:r>
            <a:r>
              <a:rPr lang="uk-UA" sz="2000" dirty="0" smtClean="0">
                <a:solidFill>
                  <a:schemeClr val="accent6"/>
                </a:solidFill>
              </a:rPr>
              <a:t>.</a:t>
            </a:r>
            <a:r>
              <a:rPr lang="ru-RU" sz="2000" dirty="0">
                <a:solidFill>
                  <a:schemeClr val="accent6"/>
                </a:solidFill>
              </a:rPr>
              <a:t> Графіті в сучасній Україні </a:t>
            </a:r>
            <a:r>
              <a:rPr lang="ru-RU" sz="2000" dirty="0" smtClean="0">
                <a:solidFill>
                  <a:schemeClr val="accent6"/>
                </a:solidFill>
              </a:rPr>
              <a:t>існує  </a:t>
            </a:r>
            <a:r>
              <a:rPr lang="ru-RU" sz="2000" dirty="0">
                <a:solidFill>
                  <a:schemeClr val="accent6"/>
                </a:solidFill>
              </a:rPr>
              <a:t>близько 10 років.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0593">
            <a:off x="132285" y="3334909"/>
            <a:ext cx="3325675" cy="221308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9382">
            <a:off x="5323346" y="2410657"/>
            <a:ext cx="3058056" cy="229354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951348"/>
            <a:ext cx="2664296" cy="175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6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51">
        <p14:ferris dir="l"/>
      </p:transition>
    </mc:Choice>
    <mc:Fallback xmlns="">
      <p:transition spd="slow" advTm="88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4ACF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2800" dirty="0" smtClean="0"/>
              <a:t>Підготувала:</a:t>
            </a:r>
          </a:p>
          <a:p>
            <a:pPr marL="0" indent="0" algn="r">
              <a:buNone/>
            </a:pPr>
            <a:r>
              <a:rPr lang="uk-UA" sz="2800" dirty="0"/>
              <a:t>у</a:t>
            </a:r>
            <a:r>
              <a:rPr lang="uk-UA" sz="2800" dirty="0" smtClean="0"/>
              <a:t>чениця 11 класу</a:t>
            </a:r>
          </a:p>
          <a:p>
            <a:pPr marL="0" indent="0" algn="r">
              <a:buNone/>
            </a:pPr>
            <a:r>
              <a:rPr lang="uk-UA" sz="2800" dirty="0" smtClean="0"/>
              <a:t>Звенигородської ЗОШ- інтернату І-ІІІ ст.</a:t>
            </a:r>
          </a:p>
          <a:p>
            <a:pPr marL="0" indent="0" algn="r">
              <a:buNone/>
            </a:pPr>
            <a:r>
              <a:rPr lang="uk-UA" sz="2800" dirty="0" smtClean="0"/>
              <a:t>Фещенко Тетяна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0486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2892">
        <p14:honeycomb/>
      </p:transition>
    </mc:Choice>
    <mc:Fallback xmlns="">
      <p:transition spd="slow" advTm="289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 «субкультури»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Субкультура- сукупність культурних зразків окремої соціальної групи або регіону,що відрізняється від традиційної.   </a:t>
            </a:r>
          </a:p>
          <a:p>
            <a:pPr marL="0" indent="0">
              <a:buNone/>
            </a:pPr>
            <a:r>
              <a:rPr lang="uk-UA" sz="2800" dirty="0" smtClean="0"/>
              <a:t>     Молодіжна субкультура поширена серед молоді і означає один з молодіжних рухів.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4285358"/>
      </p:ext>
    </p:extLst>
  </p:cSld>
  <p:clrMapOvr>
    <a:masterClrMapping/>
  </p:clrMapOvr>
  <p:transition spd="slow" advTm="6451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₺ Хіппі ₺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Соціальний склад хіппі неоднорідний,але в першу чергу це творча молодь: починаючі поети,художники,музиканти. Зовнішній вигляд: незалежно від статі-довге волосся,особлива стрічка навколо голови,на руках-браслети « фєнєчки »,мішечок на шиї для грошей та документів. Колір одягу світлий та яскравий. Відома любов хіпі до квітів,тому їх ще називають «діти квітів». Досить часто вживають наркотики,частиною їхньої ідеології є «вільна любов». Життєве гасло: «Займайтеся любов’ю, а не війною!»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509120"/>
            <a:ext cx="3024336" cy="203110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509120"/>
            <a:ext cx="2448272" cy="193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33149"/>
      </p:ext>
    </p:extLst>
  </p:cSld>
  <p:clrMapOvr>
    <a:masterClrMapping/>
  </p:clrMapOvr>
  <p:transition spd="slow" advTm="13351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3929D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₺Рейвери₺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numCol="2">
            <a:normAutofit/>
          </a:bodyPr>
          <a:lstStyle/>
          <a:p>
            <a:r>
              <a:rPr lang="uk-UA" sz="2000" dirty="0" smtClean="0">
                <a:solidFill>
                  <a:srgbClr val="C00000"/>
                </a:solidFill>
              </a:rPr>
              <a:t>У музичному відношенні стиль рейв - наступник стилів техно і ейсідхауса. Невід’ємною частиною рейверського стилю життя є нічні дискотеки з потужним звуком,комп’ютерною графікою. Для одягу рейверів характерні яскраві фарби і використання штучних матеріалів. Для них характерним є безтурботне ставлення до життя,прагнення жити сьогоднішнім днем та бути одягненим за останньою модою.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0405">
            <a:off x="5940152" y="1556792"/>
            <a:ext cx="3048000" cy="20288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5316">
            <a:off x="5004048" y="3951943"/>
            <a:ext cx="3346973" cy="282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2840">
        <p:dissolve/>
      </p:transition>
    </mc:Choice>
    <mc:Fallback xmlns="">
      <p:transition spd="slow" advTm="1284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₺Емо₺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196752"/>
            <a:ext cx="9252520" cy="5661248"/>
          </a:xfrm>
        </p:spPr>
        <p:txBody>
          <a:bodyPr numCol="2">
            <a:normAutofit/>
          </a:bodyPr>
          <a:lstStyle/>
          <a:p>
            <a:pPr algn="ctr"/>
            <a:r>
              <a:rPr lang="uk-UA" sz="2000" dirty="0" smtClean="0">
                <a:solidFill>
                  <a:srgbClr val="FF0000"/>
                </a:solidFill>
              </a:rPr>
              <a:t>Найпоширеніша субкультура серед підлітків 14-18 р. Головне для представників цієї субкультури- емоції, і вони черпають їх звідусіль:кіно,музика,книги. Носять в основному чорно-рожевий одяг,кеди,часто стрижуть волосся і залишають довгу чолку,яка прикриває пів обличчя. Справжні емо не палять,не вживають наркотиків та алкоголю,не зраджують своїм ідеалам. Про це все свідчить татуювання у вигляді хреста на руках деяких емо. Взагалі це дуже чуттєві діти,які виносять протест «сірому, буденному суспільству». Схильні навіть до самогубства!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24128" y="908720"/>
            <a:ext cx="2265412" cy="29631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21088"/>
            <a:ext cx="2707180" cy="216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9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3610">
        <p14:ripple/>
      </p:transition>
    </mc:Choice>
    <mc:Fallback xmlns="">
      <p:transition spd="slow" advTm="1361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0F2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7C80"/>
                </a:solidFill>
              </a:rPr>
              <a:t>₺Панки₺</a:t>
            </a:r>
            <a:endParaRPr lang="ru-RU" dirty="0">
              <a:solidFill>
                <a:srgbClr val="FF7C8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r"/>
            <a:r>
              <a:rPr lang="uk-UA" sz="2000" dirty="0" smtClean="0">
                <a:solidFill>
                  <a:srgbClr val="FF7C80"/>
                </a:solidFill>
              </a:rPr>
              <a:t> Характерною особливістю субкультури панків є любов до швидкої та енергійної рок-музики,свободи,протест проти націоналізму,та наближення до ідеалів антирасизму. Молоді панки люблять шокувати суспільство антиконсервативним зовнішнім виглядом. Свою атрибутику вони понесли в мани і модну індустрію. Надають перевагу зачіскам-ірокезам,з різнокольоровим волоссям піднятим догори. До аксесуарів належать ланцюги,металеві шпильки в одязі. Носять футболки,кеди,рвані джинси.</a:t>
            </a:r>
            <a:endParaRPr lang="ru-RU" sz="2000" dirty="0">
              <a:solidFill>
                <a:srgbClr val="FF7C8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7709">
            <a:off x="683568" y="3861048"/>
            <a:ext cx="1781175" cy="25622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2535">
            <a:off x="3305175" y="4242047"/>
            <a:ext cx="2533650" cy="18002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7704">
            <a:off x="6300192" y="4030210"/>
            <a:ext cx="2108359" cy="259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01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26">
        <p14:gallery dir="l"/>
      </p:transition>
    </mc:Choice>
    <mc:Fallback xmlns="">
      <p:transition spd="slow" advTm="1262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₺</a:t>
            </a:r>
            <a:r>
              <a:rPr lang="uk-UA" dirty="0"/>
              <a:t>Мажори₺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Мажори-назва молодих людей,чиє життя на мабутнє забезпечили їхні впливові батьки,через що воно стало легким та безтурботним. Близьке поняття- «золота молодь».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Мажори витрачають батьківські гроші,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вихваляються ними при кожній нагоді, хоча самі для свого добробуту нічого не зробили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Життєве кредо складається з двох пунктів:                                                                                                                      1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купити за гроші можна лише те,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 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можна купити за великі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гроші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2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кожну проблему можна вирішити телефонним дзвінком.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1040">
            <a:off x="642812" y="3930205"/>
            <a:ext cx="3221123" cy="25733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933940"/>
            <a:ext cx="3168352" cy="210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7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2417">
        <p:checker/>
      </p:transition>
    </mc:Choice>
    <mc:Fallback xmlns="">
      <p:transition spd="slow" advTm="12417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₺Фурі₺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 numCol="2">
            <a:normAutofit/>
          </a:bodyPr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Субкультура поєднує людей,які захоплюються тваринами в </a:t>
            </a:r>
            <a:r>
              <a:rPr lang="uk-UA" sz="2000" dirty="0">
                <a:solidFill>
                  <a:srgbClr val="002060"/>
                </a:solidFill>
              </a:rPr>
              <a:t>образотворчому мистецтві. Відмінною рисою субкультури є прагнення до втілення образу антропоморфної тварини у творчості, або собі через ідентифікацію з нею</a:t>
            </a:r>
            <a:r>
              <a:rPr lang="uk-UA" sz="2000" dirty="0" smtClean="0">
                <a:solidFill>
                  <a:srgbClr val="002060"/>
                </a:solidFill>
              </a:rPr>
              <a:t>.</a:t>
            </a:r>
            <a:r>
              <a:rPr lang="ru-RU" sz="2000" dirty="0" smtClean="0">
                <a:solidFill>
                  <a:srgbClr val="002060"/>
                </a:solidFill>
              </a:rPr>
              <a:t> Наділяються людськими </a:t>
            </a:r>
            <a:r>
              <a:rPr lang="ru-RU" sz="2000" dirty="0">
                <a:solidFill>
                  <a:srgbClr val="002060"/>
                </a:solidFill>
              </a:rPr>
              <a:t>якостями в основному хижі ссавці — леви, гепарди, лиси, вовки, а також гризуни. Ці звірі покриті хутром, тому у англомовних носіїв субкультури мають прізвисько «пухнасті» (</a:t>
            </a:r>
            <a:r>
              <a:rPr lang="en-US" sz="2000" dirty="0">
                <a:solidFill>
                  <a:srgbClr val="002060"/>
                </a:solidFill>
              </a:rPr>
              <a:t>furries). </a:t>
            </a:r>
            <a:r>
              <a:rPr lang="ru-RU" sz="2000" dirty="0">
                <a:solidFill>
                  <a:srgbClr val="002060"/>
                </a:solidFill>
              </a:rPr>
              <a:t>Це слово традиційно є назвою </a:t>
            </a:r>
            <a:r>
              <a:rPr lang="ru-RU" sz="2000" dirty="0" smtClean="0">
                <a:solidFill>
                  <a:srgbClr val="002060"/>
                </a:solidFill>
              </a:rPr>
              <a:t>субкультури.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343" y="2701120"/>
            <a:ext cx="3883318" cy="321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9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12617">
        <p14:glitter pattern="hexagon"/>
      </p:transition>
    </mc:Choice>
    <mc:Fallback xmlns="">
      <p:transition spd="slow" advTm="1261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576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Презентація на тему:</vt:lpstr>
      <vt:lpstr>Презентация PowerPoint</vt:lpstr>
      <vt:lpstr>Поняття «субкультури»</vt:lpstr>
      <vt:lpstr>₺ Хіппі ₺</vt:lpstr>
      <vt:lpstr>₺Рейвери₺</vt:lpstr>
      <vt:lpstr>₺Емо₺</vt:lpstr>
      <vt:lpstr>₺Панки₺</vt:lpstr>
      <vt:lpstr>₺Мажори₺ </vt:lpstr>
      <vt:lpstr>₺Фурі₺</vt:lpstr>
      <vt:lpstr>₺Байкери₺</vt:lpstr>
      <vt:lpstr>₺Графіті₺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«Молодіжні субкультури»</dc:title>
  <dc:creator>Afrodita</dc:creator>
  <cp:lastModifiedBy>Afrodita</cp:lastModifiedBy>
  <cp:revision>25</cp:revision>
  <dcterms:created xsi:type="dcterms:W3CDTF">2014-09-28T15:23:14Z</dcterms:created>
  <dcterms:modified xsi:type="dcterms:W3CDTF">2014-12-21T16:04:39Z</dcterms:modified>
</cp:coreProperties>
</file>