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7" r:id="rId2"/>
    <p:sldId id="256" r:id="rId3"/>
    <p:sldId id="260" r:id="rId4"/>
    <p:sldId id="258" r:id="rId5"/>
    <p:sldId id="259" r:id="rId6"/>
    <p:sldId id="261" r:id="rId7"/>
    <p:sldId id="262" r:id="rId8"/>
    <p:sldId id="263" r:id="rId9"/>
    <p:sldId id="268" r:id="rId10"/>
    <p:sldId id="264" r:id="rId11"/>
    <p:sldId id="265" r:id="rId12"/>
    <p:sldId id="266" r:id="rId13"/>
    <p:sldId id="267" r:id="rId1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7" d="100"/>
          <a:sy n="87" d="100"/>
        </p:scale>
        <p:origin x="-1062"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8" name="Дата 27"/>
          <p:cNvSpPr>
            <a:spLocks noGrp="1"/>
          </p:cNvSpPr>
          <p:nvPr>
            <p:ph type="dt" sz="half" idx="10"/>
          </p:nvPr>
        </p:nvSpPr>
        <p:spPr/>
        <p:txBody>
          <a:bodyPr/>
          <a:lstStyle>
            <a:extLst/>
          </a:lstStyle>
          <a:p>
            <a:fld id="{B4C71EC6-210F-42DE-9C53-41977AD35B3D}" type="datetimeFigureOut">
              <a:rPr lang="ru-RU" smtClean="0"/>
              <a:t>27.04.2014</a:t>
            </a:fld>
            <a:endParaRPr lang="ru-RU"/>
          </a:p>
        </p:txBody>
      </p:sp>
      <p:sp>
        <p:nvSpPr>
          <p:cNvPr id="17" name="Нижний колонтитул 16"/>
          <p:cNvSpPr>
            <a:spLocks noGrp="1"/>
          </p:cNvSpPr>
          <p:nvPr>
            <p:ph type="ftr" sz="quarter" idx="11"/>
          </p:nvPr>
        </p:nvSpPr>
        <p:spPr/>
        <p:txBody>
          <a:bodyPr/>
          <a:lstStyle>
            <a:extLst/>
          </a:lstStyle>
          <a:p>
            <a:endParaRPr lang="ru-RU"/>
          </a:p>
        </p:txBody>
      </p:sp>
      <p:sp>
        <p:nvSpPr>
          <p:cNvPr id="29" name="Номер слайда 28"/>
          <p:cNvSpPr>
            <a:spLocks noGrp="1"/>
          </p:cNvSpPr>
          <p:nvPr>
            <p:ph type="sldNum" sz="quarter" idx="12"/>
          </p:nvPr>
        </p:nvSpPr>
        <p:spPr/>
        <p:txBody>
          <a:bodyPr/>
          <a:lstStyle>
            <a:extLst/>
          </a:lstStyle>
          <a:p>
            <a:fld id="{B19B0651-EE4F-4900-A07F-96A6BFA9D0F0}" type="slidenum">
              <a:rPr lang="ru-RU" smtClean="0"/>
              <a:t>‹#›</a:t>
            </a:fld>
            <a:endParaRPr lang="ru-RU"/>
          </a:p>
        </p:txBody>
      </p:sp>
      <p:sp>
        <p:nvSpPr>
          <p:cNvPr id="32" name="Прямоугольник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9" name="Прямоугольник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Прямоугольник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Прямоугольник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Прямоугольник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Заголовок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56" name="Прямоугольник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5" name="Прямоугольник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6" name="Прямоугольник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7" name="Прямоугольник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B4C71EC6-210F-42DE-9C53-41977AD35B3D}" type="datetimeFigureOut">
              <a:rPr lang="ru-RU" smtClean="0"/>
              <a:t>27.04.2014</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9"/>
            <a:ext cx="1981200" cy="5851525"/>
          </a:xfrm>
        </p:spPr>
        <p:txBody>
          <a:bodyPr vert="eaVert" anchor="ct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609600" y="274639"/>
            <a:ext cx="5867400" cy="5851525"/>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B4C71EC6-210F-42DE-9C53-41977AD35B3D}" type="datetimeFigureOut">
              <a:rPr lang="ru-RU" smtClean="0"/>
              <a:t>27.04.2014</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Объект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B4C71EC6-210F-42DE-9C53-41977AD35B3D}" type="datetimeFigureOut">
              <a:rPr lang="ru-RU" smtClean="0"/>
              <a:t>27.04.2014</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14" name="Полилиния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Полилиния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Полилиния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Полилиния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Полилиния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Полилиния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Полилиния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Полилиния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Полилиния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Полилиния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Полилиния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Полилиния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Полилиния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Полилиния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Полилиния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Текст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extLst/>
          </a:lstStyle>
          <a:p>
            <a:fld id="{B4C71EC6-210F-42DE-9C53-41977AD35B3D}" type="datetimeFigureOut">
              <a:rPr lang="ru-RU" smtClean="0"/>
              <a:t>27.04.2014</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t>‹#›</a:t>
            </a:fld>
            <a:endParaRPr lang="ru-RU"/>
          </a:p>
        </p:txBody>
      </p:sp>
      <p:sp>
        <p:nvSpPr>
          <p:cNvPr id="7" name="Прямоугольник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ru-RU" smtClean="0"/>
              <a:t>Образец заголовка</a:t>
            </a:r>
            <a:endParaRPr kumimoji="0" lang="en-US"/>
          </a:p>
        </p:txBody>
      </p:sp>
      <p:sp>
        <p:nvSpPr>
          <p:cNvPr id="8" name="Прямоугольник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Прямоугольник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Прямоугольник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Прямоугольник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Прямоугольник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12064"/>
            <a:ext cx="8229600" cy="914400"/>
          </a:xfrm>
        </p:spPr>
        <p:txBody>
          <a:bodyPr/>
          <a:lstStyle>
            <a:extLst/>
          </a:lstStyle>
          <a:p>
            <a:r>
              <a:rPr kumimoji="0" lang="ru-RU" smtClean="0"/>
              <a:t>Образец заголовка</a:t>
            </a:r>
            <a:endParaRPr kumimoji="0" lang="en-US"/>
          </a:p>
        </p:txBody>
      </p:sp>
      <p:sp>
        <p:nvSpPr>
          <p:cNvPr id="3" name="Объект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B4C71EC6-210F-42DE-9C53-41977AD35B3D}" type="datetimeFigureOut">
              <a:rPr lang="ru-RU" smtClean="0"/>
              <a:t>27.04.2014</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5" name="Прямоугольник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a:xfrm>
            <a:off x="504824" y="512064"/>
            <a:ext cx="7772400" cy="914400"/>
          </a:xfrm>
        </p:spPr>
        <p:txBody>
          <a:bodyPr anchor="t"/>
          <a:lstStyle>
            <a:lvl1pPr>
              <a:defRPr sz="4000"/>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Объект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B4C71EC6-210F-42DE-9C53-41977AD35B3D}" type="datetimeFigureOut">
              <a:rPr lang="ru-RU" smtClean="0"/>
              <a:t>27.04.2014</a:t>
            </a:fld>
            <a:endParaRPr lang="ru-RU"/>
          </a:p>
        </p:txBody>
      </p:sp>
      <p:sp>
        <p:nvSpPr>
          <p:cNvPr id="8" name="Нижний колонтитул 7"/>
          <p:cNvSpPr>
            <a:spLocks noGrp="1"/>
          </p:cNvSpPr>
          <p:nvPr>
            <p:ph type="ftr" sz="quarter" idx="11"/>
          </p:nvPr>
        </p:nvSpPr>
        <p:spPr/>
        <p:txBody>
          <a:bodyPr/>
          <a:lstStyle>
            <a:extLst/>
          </a:lstStyle>
          <a:p>
            <a:endParaRPr lang="ru-RU"/>
          </a:p>
        </p:txBody>
      </p:sp>
      <p:sp>
        <p:nvSpPr>
          <p:cNvPr id="9" name="Номер слайда 8"/>
          <p:cNvSpPr>
            <a:spLocks noGrp="1"/>
          </p:cNvSpPr>
          <p:nvPr>
            <p:ph type="sldNum" sz="quarter" idx="12"/>
          </p:nvPr>
        </p:nvSpPr>
        <p:spPr/>
        <p:txBody>
          <a:bodyPr/>
          <a:lstStyle>
            <a:extLst/>
          </a:lstStyle>
          <a:p>
            <a:fld id="{B19B0651-EE4F-4900-A07F-96A6BFA9D0F0}" type="slidenum">
              <a:rPr lang="ru-RU" smtClean="0"/>
              <a:t>‹#›</a:t>
            </a:fld>
            <a:endParaRPr lang="ru-RU"/>
          </a:p>
        </p:txBody>
      </p:sp>
      <p:sp>
        <p:nvSpPr>
          <p:cNvPr id="16" name="Прямоугольник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Прямоугольник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Прямоугольник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Прямоугольник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Прямоугольник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Прямоугольник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Прямоугольник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Прямоугольник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Прямоугольник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512064"/>
            <a:ext cx="7772400" cy="914400"/>
          </a:xfrm>
        </p:spPr>
        <p:txBody>
          <a:bodyPr/>
          <a:lstStyle>
            <a:lvl1pPr>
              <a:defRPr sz="4000" cap="none" baseline="0"/>
            </a:lvl1pPr>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extLst/>
          </a:lstStyle>
          <a:p>
            <a:fld id="{B4C71EC6-210F-42DE-9C53-41977AD35B3D}" type="datetimeFigureOut">
              <a:rPr lang="ru-RU" smtClean="0"/>
              <a:t>27.04.2014</a:t>
            </a:fld>
            <a:endParaRPr lang="ru-RU"/>
          </a:p>
        </p:txBody>
      </p:sp>
      <p:sp>
        <p:nvSpPr>
          <p:cNvPr id="4" name="Нижний колонтитул 3"/>
          <p:cNvSpPr>
            <a:spLocks noGrp="1"/>
          </p:cNvSpPr>
          <p:nvPr>
            <p:ph type="ftr" sz="quarter" idx="11"/>
          </p:nvPr>
        </p:nvSpPr>
        <p:spPr/>
        <p:txBody>
          <a:bodyPr/>
          <a:lstStyle>
            <a:extLst/>
          </a:lstStyle>
          <a:p>
            <a:endParaRPr lang="ru-RU"/>
          </a:p>
        </p:txBody>
      </p:sp>
      <p:sp>
        <p:nvSpPr>
          <p:cNvPr id="5" name="Номер слайда 4"/>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extLst/>
          </a:lstStyle>
          <a:p>
            <a:fld id="{B4C71EC6-210F-42DE-9C53-41977AD35B3D}" type="datetimeFigureOut">
              <a:rPr lang="ru-RU" smtClean="0"/>
              <a:t>27.04.2014</a:t>
            </a:fld>
            <a:endParaRPr lang="ru-RU"/>
          </a:p>
        </p:txBody>
      </p:sp>
      <p:sp>
        <p:nvSpPr>
          <p:cNvPr id="3" name="Нижний колонтитул 2"/>
          <p:cNvSpPr>
            <a:spLocks noGrp="1"/>
          </p:cNvSpPr>
          <p:nvPr>
            <p:ph type="ftr" sz="quarter" idx="11"/>
          </p:nvPr>
        </p:nvSpPr>
        <p:spPr/>
        <p:txBody>
          <a:bodyPr/>
          <a:lstStyle>
            <a:extLst/>
          </a:lstStyle>
          <a:p>
            <a:endParaRPr lang="ru-RU"/>
          </a:p>
        </p:txBody>
      </p:sp>
      <p:sp>
        <p:nvSpPr>
          <p:cNvPr id="4" name="Номер слайда 3"/>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273050"/>
            <a:ext cx="8229600" cy="1162050"/>
          </a:xfrm>
        </p:spPr>
        <p:txBody>
          <a:bodyPr anchor="ctr"/>
          <a:lstStyle>
            <a:lvl1pPr algn="l">
              <a:buNone/>
              <a:defRPr sz="3600" b="0"/>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Объект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B4C71EC6-210F-42DE-9C53-41977AD35B3D}" type="datetimeFigureOut">
              <a:rPr lang="ru-RU" smtClean="0"/>
              <a:t>27.04.2014</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8" name="Прямоугольник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Прямая соединительная линия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Группа 9"/>
          <p:cNvGrpSpPr/>
          <p:nvPr/>
        </p:nvGrpSpPr>
        <p:grpSpPr>
          <a:xfrm rot="5400000">
            <a:off x="8514581" y="1219200"/>
            <a:ext cx="132763" cy="128466"/>
            <a:chOff x="6668087" y="1297746"/>
            <a:chExt cx="161840" cy="156602"/>
          </a:xfrm>
        </p:grpSpPr>
        <p:cxnSp>
          <p:nvCxnSpPr>
            <p:cNvPr id="15" name="Прямая соединительная линия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Прямая соединительная линия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Прямая соединительная линия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Заголовок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ru-RU" smtClean="0"/>
              <a:t>Образец заголовка</a:t>
            </a:r>
            <a:endParaRPr kumimoji="0" lang="en-US"/>
          </a:p>
        </p:txBody>
      </p:sp>
      <p:sp>
        <p:nvSpPr>
          <p:cNvPr id="3" name="Рисунок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ru-RU" smtClean="0"/>
              <a:t>Вставка рисунка</a:t>
            </a:r>
            <a:endParaRPr kumimoji="0" lang="en-US"/>
          </a:p>
        </p:txBody>
      </p:sp>
      <p:sp>
        <p:nvSpPr>
          <p:cNvPr id="4" name="Текст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ru-RU" smtClean="0"/>
              <a:t>Образец текста</a:t>
            </a:r>
          </a:p>
        </p:txBody>
      </p:sp>
      <p:grpSp>
        <p:nvGrpSpPr>
          <p:cNvPr id="14" name="Группа 13"/>
          <p:cNvGrpSpPr/>
          <p:nvPr/>
        </p:nvGrpSpPr>
        <p:grpSpPr>
          <a:xfrm rot="5400000">
            <a:off x="8666981" y="1371600"/>
            <a:ext cx="132763" cy="128466"/>
            <a:chOff x="6668087" y="1297746"/>
            <a:chExt cx="161840" cy="156602"/>
          </a:xfrm>
        </p:grpSpPr>
        <p:cxnSp>
          <p:nvCxnSpPr>
            <p:cNvPr id="11" name="Прямая соединительная линия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Прямая соединительная линия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Прямая соединительная линия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Группа 17"/>
          <p:cNvGrpSpPr/>
          <p:nvPr/>
        </p:nvGrpSpPr>
        <p:grpSpPr>
          <a:xfrm rot="5400000">
            <a:off x="8320088" y="1474763"/>
            <a:ext cx="132763" cy="128466"/>
            <a:chOff x="6668087" y="1297746"/>
            <a:chExt cx="161840" cy="156602"/>
          </a:xfrm>
        </p:grpSpPr>
        <p:cxnSp>
          <p:nvCxnSpPr>
            <p:cNvPr id="19" name="Прямая соединительная линия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Прямая соединительная линия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Прямая соединительная линия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Дата 4"/>
          <p:cNvSpPr>
            <a:spLocks noGrp="1"/>
          </p:cNvSpPr>
          <p:nvPr>
            <p:ph type="dt" sz="half" idx="10"/>
          </p:nvPr>
        </p:nvSpPr>
        <p:spPr>
          <a:xfrm>
            <a:off x="6477000" y="55499"/>
            <a:ext cx="2133600" cy="365125"/>
          </a:xfrm>
        </p:spPr>
        <p:txBody>
          <a:bodyPr/>
          <a:lstStyle>
            <a:extLst/>
          </a:lstStyle>
          <a:p>
            <a:fld id="{B4C71EC6-210F-42DE-9C53-41977AD35B3D}" type="datetimeFigureOut">
              <a:rPr lang="ru-RU" smtClean="0"/>
              <a:t>27.04.2014</a:t>
            </a:fld>
            <a:endParaRPr lang="ru-RU"/>
          </a:p>
        </p:txBody>
      </p:sp>
      <p:sp>
        <p:nvSpPr>
          <p:cNvPr id="6" name="Нижний колонтитул 5"/>
          <p:cNvSpPr>
            <a:spLocks noGrp="1"/>
          </p:cNvSpPr>
          <p:nvPr>
            <p:ph type="ftr" sz="quarter" idx="11"/>
          </p:nvPr>
        </p:nvSpPr>
        <p:spPr>
          <a:xfrm>
            <a:off x="914400" y="55499"/>
            <a:ext cx="5562600" cy="365125"/>
          </a:xfrm>
        </p:spPr>
        <p:txBody>
          <a:bodyPr/>
          <a:lstStyle>
            <a:extLst/>
          </a:lstStyle>
          <a:p>
            <a:endParaRPr lang="ru-RU"/>
          </a:p>
        </p:txBody>
      </p:sp>
      <p:sp>
        <p:nvSpPr>
          <p:cNvPr id="7" name="Номер слайда 6"/>
          <p:cNvSpPr>
            <a:spLocks noGrp="1"/>
          </p:cNvSpPr>
          <p:nvPr>
            <p:ph type="sldNum" sz="quarter" idx="12"/>
          </p:nvPr>
        </p:nvSpPr>
        <p:spPr>
          <a:xfrm>
            <a:off x="8610600" y="55499"/>
            <a:ext cx="457200" cy="365125"/>
          </a:xfrm>
        </p:spPr>
        <p:txBody>
          <a:bodyPr/>
          <a:lstStyle>
            <a:extLst/>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Прямоугольник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Прямоугольник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Прямоугольник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Прямоугольник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Прямоугольник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Прямоугольник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Прямоугольник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Прямоугольник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Прямоугольник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Заголовок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ru-RU" smtClean="0"/>
              <a:t>Образец заголовка</a:t>
            </a:r>
            <a:endParaRPr kumimoji="0" lang="en-US"/>
          </a:p>
        </p:txBody>
      </p:sp>
      <p:sp>
        <p:nvSpPr>
          <p:cNvPr id="13" name="Текст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B4C71EC6-210F-42DE-9C53-41977AD35B3D}" type="datetimeFigureOut">
              <a:rPr lang="ru-RU" smtClean="0"/>
              <a:t>27.04.2014</a:t>
            </a:fld>
            <a:endParaRPr lang="ru-RU"/>
          </a:p>
        </p:txBody>
      </p:sp>
      <p:sp>
        <p:nvSpPr>
          <p:cNvPr id="3" name="Нижний колонтитул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ru-RU"/>
          </a:p>
        </p:txBody>
      </p:sp>
      <p:sp>
        <p:nvSpPr>
          <p:cNvPr id="23" name="Номер слайда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B19B0651-EE4F-4900-A07F-96A6BFA9D0F0}" type="slidenum">
              <a:rPr lang="ru-RU" smtClean="0"/>
              <a:t>‹#›</a:t>
            </a:fld>
            <a:endParaRPr lang="ru-RU"/>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136" b="96307" l="9961" r="96484"/>
                    </a14:imgEffect>
                  </a14:imgLayer>
                </a14:imgProps>
              </a:ext>
              <a:ext uri="{28A0092B-C50C-407E-A947-70E740481C1C}">
                <a14:useLocalDpi xmlns:a14="http://schemas.microsoft.com/office/drawing/2010/main" val="0"/>
              </a:ext>
            </a:extLst>
          </a:blip>
          <a:srcRect/>
          <a:stretch>
            <a:fillRect/>
          </a:stretch>
        </p:blipFill>
        <p:spPr bwMode="auto">
          <a:xfrm>
            <a:off x="323528" y="764704"/>
            <a:ext cx="8579947" cy="5672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266054" y="49758"/>
            <a:ext cx="4104456" cy="1200329"/>
          </a:xfrm>
          <a:prstGeom prst="rect">
            <a:avLst/>
          </a:prstGeom>
        </p:spPr>
        <p:txBody>
          <a:bodyPr wrap="square">
            <a:spAutoFit/>
          </a:bodyPr>
          <a:lstStyle/>
          <a:p>
            <a:r>
              <a:rPr lang="en-US" sz="7200" b="1" dirty="0">
                <a:effectLst>
                  <a:outerShdw blurRad="38100" dist="38100" dir="2700000" algn="tl">
                    <a:srgbClr val="000000">
                      <a:alpha val="43137"/>
                    </a:srgbClr>
                  </a:outerShdw>
                </a:effectLst>
                <a:latin typeface="Informal Roman" pitchFamily="66" charset="0"/>
              </a:rPr>
              <a:t>Uncle Sam </a:t>
            </a:r>
            <a:endParaRPr lang="ru-RU" sz="7200" b="1" dirty="0">
              <a:effectLst>
                <a:outerShdw blurRad="38100" dist="38100" dir="2700000" algn="tl">
                  <a:srgbClr val="000000">
                    <a:alpha val="43137"/>
                  </a:srgbClr>
                </a:outerShdw>
              </a:effectLst>
            </a:endParaRPr>
          </a:p>
        </p:txBody>
      </p:sp>
      <p:sp>
        <p:nvSpPr>
          <p:cNvPr id="5" name="Прямоугольник 4"/>
          <p:cNvSpPr/>
          <p:nvPr/>
        </p:nvSpPr>
        <p:spPr>
          <a:xfrm>
            <a:off x="5076056" y="5860743"/>
            <a:ext cx="4067944" cy="830997"/>
          </a:xfrm>
          <a:prstGeom prst="rect">
            <a:avLst/>
          </a:prstGeom>
        </p:spPr>
        <p:txBody>
          <a:bodyPr wrap="square">
            <a:spAutoFit/>
          </a:bodyPr>
          <a:lstStyle/>
          <a:p>
            <a:r>
              <a:rPr lang="en-US" sz="4800" b="1" dirty="0" err="1" smtClean="0">
                <a:effectLst>
                  <a:outerShdw blurRad="38100" dist="38100" dir="2700000" algn="tl">
                    <a:srgbClr val="000000">
                      <a:alpha val="43137"/>
                    </a:srgbClr>
                  </a:outerShdw>
                </a:effectLst>
                <a:latin typeface="Informal Roman" pitchFamily="66" charset="0"/>
              </a:rPr>
              <a:t>Stepanenko</a:t>
            </a:r>
            <a:r>
              <a:rPr lang="en-US" sz="4800" b="1" dirty="0" smtClean="0">
                <a:effectLst>
                  <a:outerShdw blurRad="38100" dist="38100" dir="2700000" algn="tl">
                    <a:srgbClr val="000000">
                      <a:alpha val="43137"/>
                    </a:srgbClr>
                  </a:outerShdw>
                </a:effectLst>
                <a:latin typeface="Informal Roman" pitchFamily="66" charset="0"/>
              </a:rPr>
              <a:t> </a:t>
            </a:r>
            <a:r>
              <a:rPr lang="en-US" sz="4800" b="1" dirty="0" err="1" smtClean="0">
                <a:effectLst>
                  <a:outerShdw blurRad="38100" dist="38100" dir="2700000" algn="tl">
                    <a:srgbClr val="000000">
                      <a:alpha val="43137"/>
                    </a:srgbClr>
                  </a:outerShdw>
                </a:effectLst>
                <a:latin typeface="Informal Roman" pitchFamily="66" charset="0"/>
              </a:rPr>
              <a:t>Lina</a:t>
            </a:r>
            <a:r>
              <a:rPr lang="en-US" sz="4800" b="1" dirty="0" smtClean="0">
                <a:effectLst>
                  <a:outerShdw blurRad="38100" dist="38100" dir="2700000" algn="tl">
                    <a:srgbClr val="000000">
                      <a:alpha val="43137"/>
                    </a:srgbClr>
                  </a:outerShdw>
                </a:effectLst>
                <a:latin typeface="Informal Roman" pitchFamily="66" charset="0"/>
              </a:rPr>
              <a:t> </a:t>
            </a:r>
            <a:endParaRPr lang="ru-RU" sz="4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190151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404664"/>
            <a:ext cx="7972870" cy="597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30180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91074"/>
            <a:ext cx="4259163" cy="6340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8675" y="191074"/>
            <a:ext cx="4630820" cy="6340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67231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3" y="573427"/>
            <a:ext cx="4273256" cy="5735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573427"/>
            <a:ext cx="4439712" cy="5735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12539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332656"/>
            <a:ext cx="8208912" cy="6246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88003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85720"/>
            <a:ext cx="4347123" cy="6346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5292080" y="404664"/>
            <a:ext cx="3528392" cy="4893647"/>
          </a:xfrm>
          <a:prstGeom prst="rect">
            <a:avLst/>
          </a:prstGeom>
        </p:spPr>
        <p:txBody>
          <a:bodyPr wrap="square">
            <a:spAutoFit/>
          </a:bodyPr>
          <a:lstStyle/>
          <a:p>
            <a:r>
              <a:rPr lang="en-US" sz="2400" dirty="0"/>
              <a:t>Uncle Sam is the cartoon embodiment of the government of the United States of America, a character who appeared in newspapers and magazines beginning in the first part of the 19th century. Uncle Sam is a name given to The United States Government. So it is located in Washington D. C. </a:t>
            </a:r>
            <a:endParaRPr lang="ru-RU" sz="2400" dirty="0"/>
          </a:p>
        </p:txBody>
      </p:sp>
    </p:spTree>
    <p:extLst>
      <p:ext uri="{BB962C8B-B14F-4D97-AF65-F5344CB8AC3E}">
        <p14:creationId xmlns:p14="http://schemas.microsoft.com/office/powerpoint/2010/main" val="32773796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88640"/>
            <a:ext cx="4104456" cy="6429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4788024" y="548680"/>
            <a:ext cx="3721022" cy="4154984"/>
          </a:xfrm>
          <a:prstGeom prst="rect">
            <a:avLst/>
          </a:prstGeom>
        </p:spPr>
        <p:txBody>
          <a:bodyPr wrap="square">
            <a:spAutoFit/>
          </a:bodyPr>
          <a:lstStyle/>
          <a:p>
            <a:r>
              <a:rPr lang="en-US" sz="2400" dirty="0"/>
              <a:t>Uncle Sam was first mentioned in public print as early as 1813 and later was connected to Sam Wilson by the New York Gazette on May 12, 1830.</a:t>
            </a:r>
          </a:p>
          <a:p>
            <a:r>
              <a:rPr lang="en-US" sz="2400" dirty="0"/>
              <a:t>Uncle Sam was first portrayed in human form by cartoonist Frank </a:t>
            </a:r>
            <a:r>
              <a:rPr lang="en-US" sz="2400" dirty="0" err="1"/>
              <a:t>Bellew</a:t>
            </a:r>
            <a:r>
              <a:rPr lang="en-US" sz="2400" dirty="0"/>
              <a:t> in the March 13th, 1852 issue of the New York Lantern</a:t>
            </a:r>
            <a:r>
              <a:rPr lang="en-US" sz="2400" dirty="0" smtClean="0"/>
              <a:t>.</a:t>
            </a:r>
            <a:endParaRPr lang="en-US" sz="2400" dirty="0"/>
          </a:p>
        </p:txBody>
      </p:sp>
    </p:spTree>
    <p:extLst>
      <p:ext uri="{BB962C8B-B14F-4D97-AF65-F5344CB8AC3E}">
        <p14:creationId xmlns:p14="http://schemas.microsoft.com/office/powerpoint/2010/main" val="24108946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370384"/>
            <a:ext cx="4392488" cy="5911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4848944" y="548680"/>
            <a:ext cx="4104456" cy="4524315"/>
          </a:xfrm>
          <a:prstGeom prst="rect">
            <a:avLst/>
          </a:prstGeom>
        </p:spPr>
        <p:txBody>
          <a:bodyPr wrap="square">
            <a:spAutoFit/>
          </a:bodyPr>
          <a:lstStyle/>
          <a:p>
            <a:r>
              <a:rPr lang="en-US" sz="2400" dirty="0"/>
              <a:t>The famous recruiting image of the Uncle Sam during WWI that depicted a stern Uncle Sam pointing his finger and saying “I want you” was drawn by artist James Montgomery Flagg in 1917. This was based on a famous series of British war recruitment posters featuring Lord Kitchener and is now the standard image used to depict Uncle Sam</a:t>
            </a:r>
            <a:r>
              <a:rPr lang="en-US" sz="2400" dirty="0" smtClean="0"/>
              <a:t>.</a:t>
            </a:r>
            <a:endParaRPr lang="en-US" sz="2400" dirty="0"/>
          </a:p>
        </p:txBody>
      </p:sp>
    </p:spTree>
    <p:extLst>
      <p:ext uri="{BB962C8B-B14F-4D97-AF65-F5344CB8AC3E}">
        <p14:creationId xmlns:p14="http://schemas.microsoft.com/office/powerpoint/2010/main" val="35114159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238" y="476672"/>
            <a:ext cx="3904754" cy="597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4627917" y="836712"/>
            <a:ext cx="4104456" cy="3416320"/>
          </a:xfrm>
          <a:prstGeom prst="rect">
            <a:avLst/>
          </a:prstGeom>
        </p:spPr>
        <p:txBody>
          <a:bodyPr wrap="square">
            <a:spAutoFit/>
          </a:bodyPr>
          <a:lstStyle/>
          <a:p>
            <a:r>
              <a:rPr lang="en-US" sz="2400" dirty="0"/>
              <a:t>The “Abe Lincoln” look, along with the star spangled outfit, was the brain child of political cartoonist Thomas Nast in the late 1800s ( Nast also came up with the popular image of Santa Claus, the Republican Elephant, and the Democratic Donkey</a:t>
            </a:r>
            <a:r>
              <a:rPr lang="en-US" sz="2400" dirty="0" smtClean="0"/>
              <a:t>)</a:t>
            </a:r>
            <a:endParaRPr lang="en-US" sz="2400" dirty="0"/>
          </a:p>
        </p:txBody>
      </p:sp>
    </p:spTree>
    <p:extLst>
      <p:ext uri="{BB962C8B-B14F-4D97-AF65-F5344CB8AC3E}">
        <p14:creationId xmlns:p14="http://schemas.microsoft.com/office/powerpoint/2010/main" val="23454729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60648"/>
            <a:ext cx="4117600" cy="6475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4716016" y="548680"/>
            <a:ext cx="4032448" cy="4524315"/>
          </a:xfrm>
          <a:prstGeom prst="rect">
            <a:avLst/>
          </a:prstGeom>
        </p:spPr>
        <p:txBody>
          <a:bodyPr wrap="square">
            <a:spAutoFit/>
          </a:bodyPr>
          <a:lstStyle/>
          <a:p>
            <a:r>
              <a:rPr lang="en-US" sz="2400" dirty="0"/>
              <a:t>The Senate and the House of Representatives officially saluted Uncle Sam Wilson of Troy, New York, as the progenitor of America’s National symbol of Uncle Sam, including creating a national monument marking his birthplace in Arlington Massachusetts and his burial site in Oakwood Cemetery, Troy, New York</a:t>
            </a:r>
            <a:r>
              <a:rPr lang="en-US" sz="2400" dirty="0" smtClean="0"/>
              <a:t>.</a:t>
            </a:r>
            <a:endParaRPr lang="en-US" sz="2400" dirty="0"/>
          </a:p>
        </p:txBody>
      </p:sp>
    </p:spTree>
    <p:extLst>
      <p:ext uri="{BB962C8B-B14F-4D97-AF65-F5344CB8AC3E}">
        <p14:creationId xmlns:p14="http://schemas.microsoft.com/office/powerpoint/2010/main" val="37312054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7" y="476672"/>
            <a:ext cx="3981373" cy="592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332656"/>
            <a:ext cx="3236913" cy="121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6767" y="1641024"/>
            <a:ext cx="4078287" cy="349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5500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67820"/>
            <a:ext cx="4248472" cy="6015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4677178" y="467820"/>
            <a:ext cx="4475071" cy="523220"/>
          </a:xfrm>
          <a:prstGeom prst="rect">
            <a:avLst/>
          </a:prstGeom>
        </p:spPr>
        <p:txBody>
          <a:bodyPr wrap="none">
            <a:spAutoFit/>
          </a:bodyPr>
          <a:lstStyle/>
          <a:p>
            <a:r>
              <a:rPr lang="en-US" sz="2800" b="1" dirty="0">
                <a:effectLst>
                  <a:outerShdw blurRad="38100" dist="38100" dir="2700000" algn="tl">
                    <a:srgbClr val="000000">
                      <a:alpha val="43137"/>
                    </a:srgbClr>
                  </a:outerShdw>
                </a:effectLst>
              </a:rPr>
              <a:t>Is Sam Houston Uncle Sam?</a:t>
            </a:r>
            <a:endParaRPr lang="ru-RU" sz="2800" b="1" dirty="0">
              <a:effectLst>
                <a:outerShdw blurRad="38100" dist="38100" dir="2700000" algn="tl">
                  <a:srgbClr val="000000">
                    <a:alpha val="43137"/>
                  </a:srgbClr>
                </a:outerShdw>
              </a:effectLst>
            </a:endParaRPr>
          </a:p>
        </p:txBody>
      </p:sp>
      <p:sp>
        <p:nvSpPr>
          <p:cNvPr id="3" name="Прямоугольник 2"/>
          <p:cNvSpPr/>
          <p:nvPr/>
        </p:nvSpPr>
        <p:spPr>
          <a:xfrm>
            <a:off x="4860032" y="1196752"/>
            <a:ext cx="3965646" cy="4401205"/>
          </a:xfrm>
          <a:prstGeom prst="rect">
            <a:avLst/>
          </a:prstGeom>
        </p:spPr>
        <p:txBody>
          <a:bodyPr wrap="square">
            <a:spAutoFit/>
          </a:bodyPr>
          <a:lstStyle/>
          <a:p>
            <a:r>
              <a:rPr lang="en-US" sz="2000" dirty="0"/>
              <a:t>‘Uncle Sam’ was a real person, Samuel Wilson, born September 13th, 1766 and died on July 31st, 1854.</a:t>
            </a:r>
          </a:p>
          <a:p>
            <a:endParaRPr lang="en-US" sz="2000" dirty="0"/>
          </a:p>
          <a:p>
            <a:r>
              <a:rPr lang="en-US" sz="2000" dirty="0" smtClean="0"/>
              <a:t>Sam </a:t>
            </a:r>
            <a:r>
              <a:rPr lang="en-US" sz="2000" dirty="0"/>
              <a:t>came from the American Revolution and some historians think he was a real person. It is thought he delivered food to Valley Forge. Well, over 100 years later Sam Houston was born. They are not connected. Uncle Sam showed up again in WW1 posters to convince men to enlist.</a:t>
            </a:r>
            <a:endParaRPr lang="ru-RU" sz="2000" dirty="0"/>
          </a:p>
        </p:txBody>
      </p:sp>
    </p:spTree>
    <p:extLst>
      <p:ext uri="{BB962C8B-B14F-4D97-AF65-F5344CB8AC3E}">
        <p14:creationId xmlns:p14="http://schemas.microsoft.com/office/powerpoint/2010/main" val="41393367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32656"/>
            <a:ext cx="4115945" cy="6202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4686545" y="898344"/>
            <a:ext cx="4308991" cy="4093428"/>
          </a:xfrm>
          <a:prstGeom prst="rect">
            <a:avLst/>
          </a:prstGeom>
        </p:spPr>
        <p:txBody>
          <a:bodyPr wrap="square">
            <a:spAutoFit/>
          </a:bodyPr>
          <a:lstStyle/>
          <a:p>
            <a:r>
              <a:rPr lang="en-US" sz="2000" dirty="0"/>
              <a:t>Samuel Wilson was a meat-packer from Troy, New York whose name is purportedly the source of the personification of the United States, known as "Uncle Sam." He died on 31 July 1854. </a:t>
            </a:r>
          </a:p>
          <a:p>
            <a:endParaRPr lang="en-US" sz="2000" dirty="0"/>
          </a:p>
          <a:p>
            <a:r>
              <a:rPr lang="en-US" sz="2000" dirty="0"/>
              <a:t>Uncle Sam, as the personification of the United States, the way John Bull is a personification of Great Britain, has not and cannot die because personifications do not live or die - they are symbols.</a:t>
            </a:r>
            <a:endParaRPr lang="ru-RU" sz="2000" dirty="0"/>
          </a:p>
        </p:txBody>
      </p:sp>
      <p:sp>
        <p:nvSpPr>
          <p:cNvPr id="3" name="Прямоугольник 2"/>
          <p:cNvSpPr/>
          <p:nvPr/>
        </p:nvSpPr>
        <p:spPr>
          <a:xfrm>
            <a:off x="4686545" y="343955"/>
            <a:ext cx="4079899" cy="523220"/>
          </a:xfrm>
          <a:prstGeom prst="rect">
            <a:avLst/>
          </a:prstGeom>
        </p:spPr>
        <p:txBody>
          <a:bodyPr wrap="none">
            <a:spAutoFit/>
          </a:bodyPr>
          <a:lstStyle/>
          <a:p>
            <a:r>
              <a:rPr lang="en-US" sz="2800" b="1" dirty="0">
                <a:effectLst>
                  <a:outerShdw blurRad="38100" dist="38100" dir="2700000" algn="tl">
                    <a:srgbClr val="000000">
                      <a:alpha val="43137"/>
                    </a:srgbClr>
                  </a:outerShdw>
                </a:effectLst>
              </a:rPr>
              <a:t>When did Uncle Sam die?</a:t>
            </a:r>
            <a:endParaRPr lang="ru-RU"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0424854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Метро">
  <a:themeElements>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Метро">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Метро">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1727</TotalTime>
  <Words>449</Words>
  <Application>Microsoft Office PowerPoint</Application>
  <PresentationFormat>Экран (4:3)</PresentationFormat>
  <Paragraphs>16</Paragraphs>
  <Slides>13</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13</vt:i4>
      </vt:variant>
    </vt:vector>
  </HeadingPairs>
  <TitlesOfParts>
    <vt:vector size="14" baseType="lpstr">
      <vt:lpstr>Метро</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Александр</dc:creator>
  <cp:lastModifiedBy>Александр</cp:lastModifiedBy>
  <cp:revision>9</cp:revision>
  <dcterms:created xsi:type="dcterms:W3CDTF">2014-04-27T13:38:59Z</dcterms:created>
  <dcterms:modified xsi:type="dcterms:W3CDTF">2014-04-28T18:39:43Z</dcterms:modified>
</cp:coreProperties>
</file>