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4"/>
  </p:notesMasterIdLst>
  <p:sldIdLst>
    <p:sldId id="269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7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A450DA9-0510-4495-A7A6-021DFE9DAE4D}" type="datetimeFigureOut">
              <a:rPr lang="uk-UA"/>
              <a:pPr>
                <a:defRPr/>
              </a:pPr>
              <a:t>04.02.2015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2B9804E-638A-4511-908D-067BDCD0AC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B88D-8F12-4349-A330-D865E002495F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605A-F25D-4A21-A0E3-FE4FB53A8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FCB0-CC5B-4DF1-81AE-900E369B1687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05C5-28E3-4634-98A9-E403DA2BF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3154-BEA3-4931-934F-870414C8D2B5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FE79-6279-4462-AC29-E1DF42DEC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FDF0-71C8-4FCA-8F1F-236C2DD29EC3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7336-C5BE-41D0-9848-0A4155398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F63E-FDC1-4090-B3D2-E7B2B74E1656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3078-B5E3-4E99-A0AF-7E90EDB12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8BD3-15C2-4A51-9F41-A93E5DEC570D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82C6-CAEC-4641-8A7C-BE877A07C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A218-4914-4F8B-87C0-AFE5682127B4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3DB1-13A4-4E46-B1C3-5CEEC30A5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BD54-7197-48FF-B914-A9A3B15F7BEC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4D29-B7C0-447D-A1EF-B766501C6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207B-F279-49D1-AA85-4198F98A8602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413B-28F7-4FC8-9979-C41B08909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BF46-F0D9-4EC4-84B0-B5DE0D9DF89E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5FF1-6BBE-4D05-83BD-74C3E9799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0262-2EAC-4898-A956-CBC758FEFE74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9628-8EDD-4E4C-9D3A-4C9861CDD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CAC8A-DACD-43C7-9E0E-FB4B9E777156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93D21-58AD-4E2F-BB3A-EF9820D41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395288" y="1916113"/>
            <a:ext cx="8229600" cy="1143000"/>
          </a:xfrm>
        </p:spPr>
        <p:txBody>
          <a:bodyPr/>
          <a:lstStyle/>
          <a:p>
            <a:r>
              <a:rPr lang="uk-UA" sz="4800" smtClean="0">
                <a:latin typeface="MV Boli" pitchFamily="2" charset="0"/>
              </a:rPr>
              <a:t>Перлини готики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smtClean="0"/>
              <a:t>Міланський собор Побудований в стилі полум'яніючої готики з білого мармуру. Міланський собор Всесвітньо відома п'ята за величиною церква в світі розташована в самому центрі Мілана і є його символом. Це позднеготічеськой будівля, яка містить безліч шпилів і скульптур, мармурових гострокінцевих башточок і колон, з'єднаних великою кількістю ширяють опор. Він четвертий за величиною в Європі. Одних тільки статуй в соборі налічується 3400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136955282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632700" cy="584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14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280400" cy="552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/>
          </p:cNvSpPr>
          <p:nvPr>
            <p:ph type="body" idx="4294967295"/>
          </p:nvPr>
        </p:nvSpPr>
        <p:spPr>
          <a:xfrm>
            <a:off x="4932363" y="765175"/>
            <a:ext cx="3384550" cy="273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/>
              <a:t>Кентерберійський собор Кентерберійський собор - готичний собор в Кентербері. Офіційна назва - Собор і Митрополитская Церква Христа в Кентербері. Це головний англіканський храм Великобританії. </a:t>
            </a:r>
          </a:p>
        </p:txBody>
      </p:sp>
      <p:pic>
        <p:nvPicPr>
          <p:cNvPr id="15370" name="Picture 10" descr="uk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429000"/>
            <a:ext cx="4392612" cy="3205163"/>
          </a:xfrm>
          <a:prstGeom prst="rect">
            <a:avLst/>
          </a:prstGeom>
          <a:noFill/>
        </p:spPr>
      </p:pic>
      <p:pic>
        <p:nvPicPr>
          <p:cNvPr id="15372" name="Picture 12" descr="6(55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4219575" cy="4219575"/>
          </a:xfrm>
          <a:prstGeom prst="rect">
            <a:avLst/>
          </a:prstGeom>
          <a:noFill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900113" y="4941888"/>
            <a:ext cx="3671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/>
              <a:t>Собор входить до списку Всесвітньої спадщини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8677" name="Picture 5" descr="3_canterbury_cathed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341438"/>
            <a:ext cx="4762500" cy="4391025"/>
          </a:xfrm>
          <a:prstGeom prst="rect">
            <a:avLst/>
          </a:prstGeom>
          <a:noFill/>
        </p:spPr>
      </p:pic>
      <p:pic>
        <p:nvPicPr>
          <p:cNvPr id="28681" name="Picture 9" descr="Canterbury-Cathedral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7238" y="1341438"/>
            <a:ext cx="5832476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Собор Паризької Богоматері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1800" smtClean="0"/>
              <a:t>       Собор Паризької Богоматері - християнський собор в центрі Парижа, географічне і духовне «серце» французької столиці, розташований у східній частині острова Сіте, на місці першої християнської церкви Парижа - базиліки святого Стефана. Будувався з 1163 по 1345 рр.. Висота собору - 35 м, довжина - 130 м, ширина - 48 м, висота дзвіниць - 69 м, вага дзвону  у східній вежі - 13 тонн, його язика - 500 кг.</a:t>
            </a:r>
          </a:p>
        </p:txBody>
      </p:sp>
      <p:pic>
        <p:nvPicPr>
          <p:cNvPr id="27653" name="Picture 5" descr="3835695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068638"/>
            <a:ext cx="61341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1749" name="Picture 5" descr="jorkskij-sobor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r>
              <a:rPr lang="uk-UA" sz="1800" smtClean="0"/>
              <a:t>В архітектурі собору виявляється подвійність стилістичних впливів: з одного боку, присутні відгомони романського стилю Нормандії з властивим йому могутньою і щільною єдністю, а з іншого, - використані новаторські архітектурні досягнення готичного стилю, які надають будівлі легкість і створюють враження простоти вертикальної конструкції. </a:t>
            </a:r>
          </a:p>
        </p:txBody>
      </p:sp>
      <p:pic>
        <p:nvPicPr>
          <p:cNvPr id="32773" name="Picture 5" descr="0_2a5db_364e2e5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565400"/>
            <a:ext cx="6192837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Ам</a:t>
            </a:r>
            <a:r>
              <a:rPr lang="en-GB" sz="4000" smtClean="0"/>
              <a:t>’</a:t>
            </a:r>
            <a:r>
              <a:rPr lang="uk-UA" sz="4000" smtClean="0"/>
              <a:t>єнський собор</a:t>
            </a:r>
            <a:br>
              <a:rPr lang="uk-UA" sz="4000" smtClean="0"/>
            </a:br>
            <a:endParaRPr lang="uk-UA" sz="400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716463" y="1052513"/>
            <a:ext cx="3816350" cy="4525962"/>
          </a:xfrm>
        </p:spPr>
        <p:txBody>
          <a:bodyPr/>
          <a:lstStyle/>
          <a:p>
            <a:r>
              <a:rPr lang="uk-UA" sz="1800" smtClean="0"/>
              <a:t>Собор Амьєнській Богоматері - кафедральний собор католицької єпископії з центром у Пікардійському місті Ам'єн (Амьєнській єпархії). За своїм обсягом (200 000 м ³) він перевершує всі готичні собори Франції. </a:t>
            </a:r>
          </a:p>
        </p:txBody>
      </p:sp>
      <p:pic>
        <p:nvPicPr>
          <p:cNvPr id="33797" name="Picture 5" descr="274px-Amiens-cath%C3%A9dr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3533775" cy="5688013"/>
          </a:xfrm>
          <a:prstGeom prst="rect">
            <a:avLst/>
          </a:prstGeom>
          <a:noFill/>
        </p:spPr>
      </p:pic>
      <p:pic>
        <p:nvPicPr>
          <p:cNvPr id="33799" name="Picture 7" descr="0105e395ba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357687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r>
              <a:rPr lang="uk-UA" sz="2000" smtClean="0"/>
              <a:t>Довжина собору 145 м і висота склепіння - 42,30 м (близька до максимальної висоті для архітектурних споруд такого типу). З 1981 р. собор входить до списку об'єктів Всесвітньої спадщини ЮНЕСКО. </a:t>
            </a:r>
          </a:p>
        </p:txBody>
      </p:sp>
      <p:pic>
        <p:nvPicPr>
          <p:cNvPr id="34823" name="Picture 7" descr="Amiens_cathedral_nave_2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989138"/>
            <a:ext cx="5688013" cy="425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Міланський собор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uk-UA" sz="1800" smtClean="0"/>
              <a:t>Міланський собор - кафедральний собор в Мілані, розташований в історичному центрі міста.</a:t>
            </a:r>
            <a:br>
              <a:rPr lang="uk-UA" sz="1800" smtClean="0"/>
            </a:br>
            <a:endParaRPr lang="uk-UA" sz="1800" smtClean="0"/>
          </a:p>
        </p:txBody>
      </p:sp>
      <p:pic>
        <p:nvPicPr>
          <p:cNvPr id="35845" name="Picture 5" descr="856MilanoDuo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170113"/>
            <a:ext cx="6481762" cy="468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Тема27</Template>
  <TotalTime>272</TotalTime>
  <Words>269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MV Boli</vt:lpstr>
      <vt:lpstr>Тема27</vt:lpstr>
      <vt:lpstr>Перлини готики</vt:lpstr>
      <vt:lpstr>Слайд 2</vt:lpstr>
      <vt:lpstr>Слайд 3</vt:lpstr>
      <vt:lpstr>Собор Паризької Богоматері</vt:lpstr>
      <vt:lpstr>Слайд 5</vt:lpstr>
      <vt:lpstr>Слайд 6</vt:lpstr>
      <vt:lpstr>Ам’єнський собор </vt:lpstr>
      <vt:lpstr>Слайд 8</vt:lpstr>
      <vt:lpstr>Міланський собор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Катя</dc:creator>
  <cp:lastModifiedBy>1</cp:lastModifiedBy>
  <cp:revision>23</cp:revision>
  <dcterms:created xsi:type="dcterms:W3CDTF">2011-11-05T05:47:16Z</dcterms:created>
  <dcterms:modified xsi:type="dcterms:W3CDTF">2015-02-04T20:27:32Z</dcterms:modified>
</cp:coreProperties>
</file>