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3" r:id="rId4"/>
    <p:sldId id="259" r:id="rId5"/>
    <p:sldId id="258" r:id="rId6"/>
    <p:sldId id="260" r:id="rId7"/>
    <p:sldId id="261" r:id="rId8"/>
    <p:sldId id="262" r:id="rId9"/>
    <p:sldId id="264" r:id="rId10"/>
    <p:sldId id="267" r:id="rId11"/>
    <p:sldId id="268" r:id="rId12"/>
    <p:sldId id="265" r:id="rId13"/>
    <p:sldId id="266" r:id="rId14"/>
    <p:sldId id="269" r:id="rId15"/>
    <p:sldId id="270" r:id="rId16"/>
    <p:sldId id="271" r:id="rId17"/>
    <p:sldId id="272" r:id="rId18"/>
    <p:sldId id="273" r:id="rId19"/>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38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53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C4894D7C-6CD1-4791-979A-F6CF43E96B50}" type="datetimeFigureOut">
              <a:rPr lang="uk-UA" smtClean="0"/>
              <a:t>03.06.2014</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792CAACE-9F80-451B-AB52-EAA5F089C479}" type="slidenum">
              <a:rPr lang="uk-UA" smtClean="0"/>
              <a:t>‹№›</a:t>
            </a:fld>
            <a:endParaRPr lang="uk-UA"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uk-UA" smtClean="0"/>
              <a:t>Зразок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Vertical Text Placeholder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p>
            <a:fld id="{C4894D7C-6CD1-4791-979A-F6CF43E96B50}" type="datetimeFigureOut">
              <a:rPr lang="uk-UA" smtClean="0"/>
              <a:t>03.06.2014</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792CAACE-9F80-451B-AB52-EAA5F089C479}" type="slidenum">
              <a:rPr lang="uk-UA" smtClean="0"/>
              <a:t>‹№›</a:t>
            </a:fld>
            <a:endParaRPr lang="uk-U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uk-UA" smtClean="0"/>
              <a:t>Зразок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p>
            <a:fld id="{C4894D7C-6CD1-4791-979A-F6CF43E96B50}" type="datetimeFigureOut">
              <a:rPr lang="uk-UA" smtClean="0"/>
              <a:t>03.06.2014</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792CAACE-9F80-451B-AB52-EAA5F089C479}" type="slidenum">
              <a:rPr lang="uk-UA" smtClean="0"/>
              <a:t>‹№›</a:t>
            </a:fld>
            <a:endParaRPr lang="uk-U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uk-UA" smtClean="0"/>
              <a:t>Зразок заголовка</a:t>
            </a:r>
            <a:endParaRPr lang="en-US" dirty="0"/>
          </a:p>
        </p:txBody>
      </p:sp>
      <p:sp>
        <p:nvSpPr>
          <p:cNvPr id="4" name="Date Placeholder 3"/>
          <p:cNvSpPr>
            <a:spLocks noGrp="1"/>
          </p:cNvSpPr>
          <p:nvPr>
            <p:ph type="dt" sz="half" idx="10"/>
          </p:nvPr>
        </p:nvSpPr>
        <p:spPr/>
        <p:txBody>
          <a:bodyPr/>
          <a:lstStyle/>
          <a:p>
            <a:fld id="{C4894D7C-6CD1-4791-979A-F6CF43E96B50}" type="datetimeFigureOut">
              <a:rPr lang="uk-UA" smtClean="0"/>
              <a:t>03.06.2014</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792CAACE-9F80-451B-AB52-EAA5F089C479}" type="slidenum">
              <a:rPr lang="uk-UA" smtClean="0"/>
              <a:t>‹№›</a:t>
            </a:fld>
            <a:endParaRPr lang="uk-UA" dirty="0"/>
          </a:p>
        </p:txBody>
      </p:sp>
      <p:sp>
        <p:nvSpPr>
          <p:cNvPr id="8" name="Content Placeholder 7"/>
          <p:cNvSpPr>
            <a:spLocks noGrp="1"/>
          </p:cNvSpPr>
          <p:nvPr>
            <p:ph sz="quarter" idx="13"/>
          </p:nvPr>
        </p:nvSpPr>
        <p:spPr>
          <a:xfrm>
            <a:off x="609600" y="1600200"/>
            <a:ext cx="7924800" cy="411480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uk-UA" smtClean="0"/>
              <a:t>Зразок заголовка</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C4894D7C-6CD1-4791-979A-F6CF43E96B50}" type="datetimeFigureOut">
              <a:rPr lang="uk-UA" smtClean="0"/>
              <a:t>03.06.2014</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792CAACE-9F80-451B-AB52-EAA5F089C479}" type="slidenum">
              <a:rPr lang="uk-UA" smtClean="0"/>
              <a:t>‹№›</a:t>
            </a:fld>
            <a:endParaRPr lang="uk-U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smtClean="0"/>
          </a:p>
        </p:txBody>
      </p:sp>
      <p:sp>
        <p:nvSpPr>
          <p:cNvPr id="2" name="Title 1"/>
          <p:cNvSpPr>
            <a:spLocks noGrp="1"/>
          </p:cNvSpPr>
          <p:nvPr>
            <p:ph type="title"/>
          </p:nvPr>
        </p:nvSpPr>
        <p:spPr>
          <a:xfrm>
            <a:off x="609600" y="274638"/>
            <a:ext cx="7924800" cy="1143000"/>
          </a:xfrm>
        </p:spPr>
        <p:txBody>
          <a:bodyPr/>
          <a:lstStyle/>
          <a:p>
            <a:r>
              <a:rPr lang="uk-UA" smtClean="0"/>
              <a:t>Зразок заголовка</a:t>
            </a:r>
            <a:endParaRPr lang="en-US" dirty="0"/>
          </a:p>
        </p:txBody>
      </p:sp>
      <p:sp>
        <p:nvSpPr>
          <p:cNvPr id="5" name="Date Placeholder 4"/>
          <p:cNvSpPr>
            <a:spLocks noGrp="1"/>
          </p:cNvSpPr>
          <p:nvPr>
            <p:ph type="dt" sz="half" idx="10"/>
          </p:nvPr>
        </p:nvSpPr>
        <p:spPr/>
        <p:txBody>
          <a:bodyPr/>
          <a:lstStyle/>
          <a:p>
            <a:fld id="{C4894D7C-6CD1-4791-979A-F6CF43E96B50}" type="datetimeFigureOut">
              <a:rPr lang="uk-UA" smtClean="0"/>
              <a:t>03.06.2014</a:t>
            </a:fld>
            <a:endParaRPr lang="uk-UA" dirty="0"/>
          </a:p>
        </p:txBody>
      </p:sp>
      <p:sp>
        <p:nvSpPr>
          <p:cNvPr id="6" name="Footer Placeholder 5"/>
          <p:cNvSpPr>
            <a:spLocks noGrp="1"/>
          </p:cNvSpPr>
          <p:nvPr>
            <p:ph type="ftr" sz="quarter" idx="11"/>
          </p:nvPr>
        </p:nvSpPr>
        <p:spPr/>
        <p:txBody>
          <a:bodyPr/>
          <a:lstStyle/>
          <a:p>
            <a:endParaRPr lang="uk-UA" dirty="0"/>
          </a:p>
        </p:txBody>
      </p:sp>
      <p:sp>
        <p:nvSpPr>
          <p:cNvPr id="7" name="Slide Number Placeholder 6"/>
          <p:cNvSpPr>
            <a:spLocks noGrp="1"/>
          </p:cNvSpPr>
          <p:nvPr>
            <p:ph type="sldNum" sz="quarter" idx="12"/>
          </p:nvPr>
        </p:nvSpPr>
        <p:spPr/>
        <p:txBody>
          <a:bodyPr/>
          <a:lstStyle/>
          <a:p>
            <a:fld id="{792CAACE-9F80-451B-AB52-EAA5F089C479}" type="slidenum">
              <a:rPr lang="uk-UA" smtClean="0"/>
              <a:t>‹№›</a:t>
            </a:fld>
            <a:endParaRPr lang="uk-U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uk-UA" smtClean="0"/>
              <a:t>Зразок заголовка</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7" name="Date Placeholder 6"/>
          <p:cNvSpPr>
            <a:spLocks noGrp="1"/>
          </p:cNvSpPr>
          <p:nvPr>
            <p:ph type="dt" sz="half" idx="10"/>
          </p:nvPr>
        </p:nvSpPr>
        <p:spPr/>
        <p:txBody>
          <a:bodyPr/>
          <a:lstStyle/>
          <a:p>
            <a:fld id="{C4894D7C-6CD1-4791-979A-F6CF43E96B50}" type="datetimeFigureOut">
              <a:rPr lang="uk-UA" smtClean="0"/>
              <a:t>03.06.2014</a:t>
            </a:fld>
            <a:endParaRPr lang="uk-UA" dirty="0"/>
          </a:p>
        </p:txBody>
      </p:sp>
      <p:sp>
        <p:nvSpPr>
          <p:cNvPr id="8" name="Footer Placeholder 7"/>
          <p:cNvSpPr>
            <a:spLocks noGrp="1"/>
          </p:cNvSpPr>
          <p:nvPr>
            <p:ph type="ftr" sz="quarter" idx="11"/>
          </p:nvPr>
        </p:nvSpPr>
        <p:spPr/>
        <p:txBody>
          <a:bodyPr/>
          <a:lstStyle/>
          <a:p>
            <a:endParaRPr lang="uk-UA" dirty="0"/>
          </a:p>
        </p:txBody>
      </p:sp>
      <p:sp>
        <p:nvSpPr>
          <p:cNvPr id="9" name="Slide Number Placeholder 8"/>
          <p:cNvSpPr>
            <a:spLocks noGrp="1"/>
          </p:cNvSpPr>
          <p:nvPr>
            <p:ph type="sldNum" sz="quarter" idx="12"/>
          </p:nvPr>
        </p:nvSpPr>
        <p:spPr/>
        <p:txBody>
          <a:bodyPr/>
          <a:lstStyle/>
          <a:p>
            <a:fld id="{792CAACE-9F80-451B-AB52-EAA5F089C479}" type="slidenum">
              <a:rPr lang="uk-UA" smtClean="0"/>
              <a:t>‹№›</a:t>
            </a:fld>
            <a:endParaRPr lang="uk-U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C4894D7C-6CD1-4791-979A-F6CF43E96B50}" type="datetimeFigureOut">
              <a:rPr lang="uk-UA" smtClean="0"/>
              <a:t>03.06.2014</a:t>
            </a:fld>
            <a:endParaRPr lang="uk-UA" dirty="0"/>
          </a:p>
        </p:txBody>
      </p:sp>
      <p:sp>
        <p:nvSpPr>
          <p:cNvPr id="4" name="Footer Placeholder 3"/>
          <p:cNvSpPr>
            <a:spLocks noGrp="1"/>
          </p:cNvSpPr>
          <p:nvPr>
            <p:ph type="ftr" sz="quarter" idx="11"/>
          </p:nvPr>
        </p:nvSpPr>
        <p:spPr/>
        <p:txBody>
          <a:bodyPr/>
          <a:lstStyle/>
          <a:p>
            <a:endParaRPr lang="uk-UA" dirty="0"/>
          </a:p>
        </p:txBody>
      </p:sp>
      <p:sp>
        <p:nvSpPr>
          <p:cNvPr id="5" name="Slide Number Placeholder 4"/>
          <p:cNvSpPr>
            <a:spLocks noGrp="1"/>
          </p:cNvSpPr>
          <p:nvPr>
            <p:ph type="sldNum" sz="quarter" idx="12"/>
          </p:nvPr>
        </p:nvSpPr>
        <p:spPr/>
        <p:txBody>
          <a:bodyPr/>
          <a:lstStyle/>
          <a:p>
            <a:fld id="{792CAACE-9F80-451B-AB52-EAA5F089C479}" type="slidenum">
              <a:rPr lang="uk-UA" smtClean="0"/>
              <a:t>‹№›</a:t>
            </a:fld>
            <a:endParaRPr lang="uk-U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94D7C-6CD1-4791-979A-F6CF43E96B50}" type="datetimeFigureOut">
              <a:rPr lang="uk-UA" smtClean="0"/>
              <a:t>03.06.2014</a:t>
            </a:fld>
            <a:endParaRPr lang="uk-UA" dirty="0"/>
          </a:p>
        </p:txBody>
      </p:sp>
      <p:sp>
        <p:nvSpPr>
          <p:cNvPr id="3" name="Footer Placeholder 2"/>
          <p:cNvSpPr>
            <a:spLocks noGrp="1"/>
          </p:cNvSpPr>
          <p:nvPr>
            <p:ph type="ftr" sz="quarter" idx="11"/>
          </p:nvPr>
        </p:nvSpPr>
        <p:spPr/>
        <p:txBody>
          <a:bodyPr/>
          <a:lstStyle/>
          <a:p>
            <a:endParaRPr lang="uk-UA" dirty="0"/>
          </a:p>
        </p:txBody>
      </p:sp>
      <p:sp>
        <p:nvSpPr>
          <p:cNvPr id="4" name="Slide Number Placeholder 3"/>
          <p:cNvSpPr>
            <a:spLocks noGrp="1"/>
          </p:cNvSpPr>
          <p:nvPr>
            <p:ph type="sldNum" sz="quarter" idx="12"/>
          </p:nvPr>
        </p:nvSpPr>
        <p:spPr/>
        <p:txBody>
          <a:bodyPr/>
          <a:lstStyle/>
          <a:p>
            <a:fld id="{792CAACE-9F80-451B-AB52-EAA5F089C479}" type="slidenum">
              <a:rPr lang="uk-UA" smtClean="0"/>
              <a:t>‹№›</a:t>
            </a:fld>
            <a:endParaRPr lang="uk-U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uk-UA" smtClean="0"/>
              <a:t>Зразок заголовка</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C4894D7C-6CD1-4791-979A-F6CF43E96B50}" type="datetimeFigureOut">
              <a:rPr lang="uk-UA" smtClean="0"/>
              <a:t>03.06.2014</a:t>
            </a:fld>
            <a:endParaRPr lang="uk-UA" dirty="0"/>
          </a:p>
        </p:txBody>
      </p:sp>
      <p:sp>
        <p:nvSpPr>
          <p:cNvPr id="6" name="Footer Placeholder 5"/>
          <p:cNvSpPr>
            <a:spLocks noGrp="1"/>
          </p:cNvSpPr>
          <p:nvPr>
            <p:ph type="ftr" sz="quarter" idx="11"/>
          </p:nvPr>
        </p:nvSpPr>
        <p:spPr/>
        <p:txBody>
          <a:bodyPr/>
          <a:lstStyle/>
          <a:p>
            <a:endParaRPr lang="uk-UA" dirty="0"/>
          </a:p>
        </p:txBody>
      </p:sp>
      <p:sp>
        <p:nvSpPr>
          <p:cNvPr id="7" name="Slide Number Placeholder 6"/>
          <p:cNvSpPr>
            <a:spLocks noGrp="1"/>
          </p:cNvSpPr>
          <p:nvPr>
            <p:ph type="sldNum" sz="quarter" idx="12"/>
          </p:nvPr>
        </p:nvSpPr>
        <p:spPr/>
        <p:txBody>
          <a:bodyPr/>
          <a:lstStyle/>
          <a:p>
            <a:fld id="{792CAACE-9F80-451B-AB52-EAA5F089C479}" type="slidenum">
              <a:rPr lang="uk-UA" smtClean="0"/>
              <a:t>‹№›</a:t>
            </a:fld>
            <a:endParaRPr lang="uk-U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uk-UA" smtClean="0"/>
              <a:t>Зразок заголовка</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dirty="0"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C4894D7C-6CD1-4791-979A-F6CF43E96B50}" type="datetimeFigureOut">
              <a:rPr lang="uk-UA" smtClean="0"/>
              <a:t>03.06.2014</a:t>
            </a:fld>
            <a:endParaRPr lang="uk-UA" dirty="0"/>
          </a:p>
        </p:txBody>
      </p:sp>
      <p:sp>
        <p:nvSpPr>
          <p:cNvPr id="6" name="Footer Placeholder 5"/>
          <p:cNvSpPr>
            <a:spLocks noGrp="1"/>
          </p:cNvSpPr>
          <p:nvPr>
            <p:ph type="ftr" sz="quarter" idx="11"/>
          </p:nvPr>
        </p:nvSpPr>
        <p:spPr/>
        <p:txBody>
          <a:bodyPr/>
          <a:lstStyle/>
          <a:p>
            <a:endParaRPr lang="uk-UA" dirty="0"/>
          </a:p>
        </p:txBody>
      </p:sp>
      <p:sp>
        <p:nvSpPr>
          <p:cNvPr id="7" name="Slide Number Placeholder 6"/>
          <p:cNvSpPr>
            <a:spLocks noGrp="1"/>
          </p:cNvSpPr>
          <p:nvPr>
            <p:ph type="sldNum" sz="quarter" idx="12"/>
          </p:nvPr>
        </p:nvSpPr>
        <p:spPr/>
        <p:txBody>
          <a:bodyPr/>
          <a:lstStyle/>
          <a:p>
            <a:fld id="{792CAACE-9F80-451B-AB52-EAA5F089C479}" type="slidenum">
              <a:rPr lang="uk-UA" smtClean="0"/>
              <a:t>‹№›</a:t>
            </a:fld>
            <a:endParaRPr lang="uk-U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uk-UA" smtClean="0"/>
              <a:t>Зразок заголовка</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C4894D7C-6CD1-4791-979A-F6CF43E96B50}" type="datetimeFigureOut">
              <a:rPr lang="uk-UA" smtClean="0"/>
              <a:t>03.06.2014</a:t>
            </a:fld>
            <a:endParaRPr lang="uk-UA"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uk-UA"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792CAACE-9F80-451B-AB52-EAA5F089C479}" type="slidenum">
              <a:rPr lang="uk-UA" smtClean="0"/>
              <a:t>‹№›</a:t>
            </a:fld>
            <a:endParaRPr lang="uk-UA"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1680" y="2708920"/>
            <a:ext cx="6048672" cy="707886"/>
          </a:xfrm>
          <a:prstGeom prst="rect">
            <a:avLst/>
          </a:prstGeom>
          <a:noFill/>
        </p:spPr>
        <p:txBody>
          <a:bodyPr wrap="square" rtlCol="0">
            <a:spAutoFit/>
          </a:bodyPr>
          <a:lstStyle/>
          <a:p>
            <a:r>
              <a:rPr lang="uk-UA" sz="4000" i="1" dirty="0" smtClean="0">
                <a:solidFill>
                  <a:schemeClr val="tx2">
                    <a:lumMod val="40000"/>
                    <a:lumOff val="60000"/>
                  </a:schemeClr>
                </a:solidFill>
                <a:effectLst>
                  <a:outerShdw blurRad="38100" dist="38100" dir="2700000" algn="tl">
                    <a:srgbClr val="000000">
                      <a:alpha val="43137"/>
                    </a:srgbClr>
                  </a:outerShdw>
                </a:effectLst>
              </a:rPr>
              <a:t>Скульптурна Шевченкіана</a:t>
            </a:r>
            <a:endParaRPr lang="uk-UA" sz="4000" i="1" dirty="0">
              <a:solidFill>
                <a:schemeClr val="tx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357353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764704"/>
            <a:ext cx="3824384" cy="49261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764704"/>
            <a:ext cx="3298752" cy="4926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31840" y="6165304"/>
            <a:ext cx="2376264" cy="461665"/>
          </a:xfrm>
          <a:prstGeom prst="rect">
            <a:avLst/>
          </a:prstGeom>
          <a:noFill/>
        </p:spPr>
        <p:txBody>
          <a:bodyPr wrap="square" rtlCol="0">
            <a:spAutoFit/>
          </a:bodyPr>
          <a:lstStyle/>
          <a:p>
            <a:pPr algn="ctr"/>
            <a:r>
              <a:rPr lang="uk-UA" sz="2400" i="1" dirty="0" smtClean="0">
                <a:solidFill>
                  <a:schemeClr val="tx2">
                    <a:lumMod val="40000"/>
                    <a:lumOff val="60000"/>
                  </a:schemeClr>
                </a:solidFill>
                <a:effectLst>
                  <a:outerShdw blurRad="38100" dist="38100" dir="2700000" algn="tl">
                    <a:srgbClr val="000000">
                      <a:alpha val="43137"/>
                    </a:srgbClr>
                  </a:outerShdw>
                </a:effectLst>
              </a:rPr>
              <a:t>Львів</a:t>
            </a:r>
            <a:endParaRPr lang="uk-UA" sz="2400" i="1" dirty="0">
              <a:solidFill>
                <a:schemeClr val="tx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97579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8685" y="620688"/>
            <a:ext cx="69975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85287" y="6204765"/>
            <a:ext cx="2664296" cy="461665"/>
          </a:xfrm>
          <a:prstGeom prst="rect">
            <a:avLst/>
          </a:prstGeom>
          <a:noFill/>
        </p:spPr>
        <p:txBody>
          <a:bodyPr wrap="square" rtlCol="0">
            <a:spAutoFit/>
          </a:bodyPr>
          <a:lstStyle/>
          <a:p>
            <a:pPr algn="ctr"/>
            <a:r>
              <a:rPr lang="uk-UA" sz="2400" i="1" dirty="0" smtClean="0">
                <a:solidFill>
                  <a:schemeClr val="tx2">
                    <a:lumMod val="40000"/>
                    <a:lumOff val="60000"/>
                  </a:schemeClr>
                </a:solidFill>
                <a:effectLst>
                  <a:outerShdw blurRad="38100" dist="38100" dir="2700000" algn="tl">
                    <a:srgbClr val="000000">
                      <a:alpha val="43137"/>
                    </a:srgbClr>
                  </a:outerShdw>
                </a:effectLst>
              </a:rPr>
              <a:t>Винники</a:t>
            </a:r>
            <a:endParaRPr lang="uk-UA" sz="2400" i="1" dirty="0">
              <a:solidFill>
                <a:schemeClr val="tx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894463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20687"/>
            <a:ext cx="7128792" cy="54170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801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660" y="188640"/>
            <a:ext cx="4345572" cy="57940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59354" y="6090246"/>
            <a:ext cx="1656184" cy="461665"/>
          </a:xfrm>
          <a:prstGeom prst="rect">
            <a:avLst/>
          </a:prstGeom>
          <a:noFill/>
        </p:spPr>
        <p:txBody>
          <a:bodyPr wrap="square" rtlCol="0">
            <a:spAutoFit/>
          </a:bodyPr>
          <a:lstStyle/>
          <a:p>
            <a:pPr algn="ctr"/>
            <a:r>
              <a:rPr lang="uk-UA" sz="2400" i="1" dirty="0" smtClean="0">
                <a:solidFill>
                  <a:schemeClr val="tx2">
                    <a:lumMod val="40000"/>
                    <a:lumOff val="60000"/>
                  </a:schemeClr>
                </a:solidFill>
                <a:effectLst>
                  <a:outerShdw blurRad="38100" dist="38100" dir="2700000" algn="tl">
                    <a:srgbClr val="000000">
                      <a:alpha val="43137"/>
                    </a:srgbClr>
                  </a:outerShdw>
                </a:effectLst>
              </a:rPr>
              <a:t>Броди</a:t>
            </a:r>
            <a:endParaRPr lang="uk-UA" sz="2400" i="1" dirty="0">
              <a:solidFill>
                <a:schemeClr val="tx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35154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339752" y="260648"/>
            <a:ext cx="4503156" cy="584775"/>
          </a:xfrm>
          <a:prstGeom prst="rect">
            <a:avLst/>
          </a:prstGeom>
        </p:spPr>
        <p:txBody>
          <a:bodyPr wrap="none">
            <a:spAutoFit/>
          </a:bodyPr>
          <a:lstStyle/>
          <a:p>
            <a:r>
              <a:rPr lang="uk-UA" sz="3200" i="1" dirty="0" smtClean="0">
                <a:solidFill>
                  <a:schemeClr val="tx2">
                    <a:lumMod val="75000"/>
                  </a:schemeClr>
                </a:solidFill>
                <a:effectLst>
                  <a:outerShdw blurRad="38100" dist="38100" dir="2700000" algn="tl">
                    <a:srgbClr val="000000">
                      <a:alpha val="43137"/>
                    </a:srgbClr>
                  </a:outerShdw>
                </a:effectLst>
              </a:rPr>
              <a:t>Шевченкіана Івана Гончара</a:t>
            </a:r>
            <a:endParaRPr lang="uk-UA" sz="3200" i="1" dirty="0">
              <a:solidFill>
                <a:schemeClr val="tx2">
                  <a:lumMod val="75000"/>
                </a:schemeClr>
              </a:solidFill>
              <a:effectLst>
                <a:outerShdw blurRad="38100" dist="38100" dir="2700000" algn="tl">
                  <a:srgbClr val="000000">
                    <a:alpha val="43137"/>
                  </a:srgbClr>
                </a:outerShdw>
              </a:effectLst>
            </a:endParaRPr>
          </a:p>
        </p:txBody>
      </p:sp>
      <p:sp>
        <p:nvSpPr>
          <p:cNvPr id="3" name="Прямокутник 2"/>
          <p:cNvSpPr/>
          <p:nvPr/>
        </p:nvSpPr>
        <p:spPr>
          <a:xfrm>
            <a:off x="458702" y="1285042"/>
            <a:ext cx="4104456" cy="2862322"/>
          </a:xfrm>
          <a:prstGeom prst="rect">
            <a:avLst/>
          </a:prstGeom>
        </p:spPr>
        <p:txBody>
          <a:bodyPr wrap="square">
            <a:spAutoFit/>
          </a:bodyPr>
          <a:lstStyle/>
          <a:p>
            <a:r>
              <a:rPr lang="uk-UA" sz="2000" dirty="0" smtClean="0">
                <a:solidFill>
                  <a:schemeClr val="tx2">
                    <a:lumMod val="40000"/>
                    <a:lumOff val="60000"/>
                  </a:schemeClr>
                </a:solidFill>
              </a:rPr>
              <a:t>Іван Макарович Гончар відомий шанувальникам української культури передусім як збирач старожитностей і фундатор унікального хатнього музею народного мистецтва в Києві. Але менш знаною є його особиста творчість як цікавого самобутнього скульптора і живописця, зокрема його значний внесок в українську шевченкіану.</a:t>
            </a:r>
            <a:endParaRPr lang="uk-UA" sz="2000" dirty="0">
              <a:solidFill>
                <a:schemeClr val="tx2">
                  <a:lumMod val="40000"/>
                  <a:lumOff val="60000"/>
                </a:schemeClr>
              </a:solidFill>
            </a:endParaRPr>
          </a:p>
        </p:txBody>
      </p:sp>
      <p:sp>
        <p:nvSpPr>
          <p:cNvPr id="4" name="Прямокутник 3"/>
          <p:cNvSpPr/>
          <p:nvPr/>
        </p:nvSpPr>
        <p:spPr>
          <a:xfrm>
            <a:off x="611560" y="4625464"/>
            <a:ext cx="7624976" cy="1200329"/>
          </a:xfrm>
          <a:prstGeom prst="rect">
            <a:avLst/>
          </a:prstGeom>
        </p:spPr>
        <p:txBody>
          <a:bodyPr wrap="square">
            <a:spAutoFit/>
          </a:bodyPr>
          <a:lstStyle/>
          <a:p>
            <a:r>
              <a:rPr lang="ru-RU" sz="2400" dirty="0" smtClean="0">
                <a:solidFill>
                  <a:schemeClr val="tx2">
                    <a:lumMod val="40000"/>
                    <a:lumOff val="60000"/>
                  </a:schemeClr>
                </a:solidFill>
              </a:rPr>
              <a:t>«Шевченківська тема в скульптурі мене завжди приваблювала. Я задумав на цю тему створити цілу серію образів Великого Кобзаря…»</a:t>
            </a:r>
            <a:endParaRPr lang="uk-UA" sz="2400" dirty="0">
              <a:solidFill>
                <a:schemeClr val="tx2">
                  <a:lumMod val="40000"/>
                  <a:lumOff val="60000"/>
                </a:scheme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055565"/>
            <a:ext cx="2758534" cy="33212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3794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15156"/>
            <a:ext cx="7620000" cy="55816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00078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48680"/>
            <a:ext cx="2736304" cy="50456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196752"/>
            <a:ext cx="3168352" cy="40983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2939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692696"/>
            <a:ext cx="3437543" cy="5220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692696"/>
            <a:ext cx="3312368" cy="5220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4870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5736" y="2458868"/>
            <a:ext cx="4464496" cy="461665"/>
          </a:xfrm>
          <a:prstGeom prst="rect">
            <a:avLst/>
          </a:prstGeom>
          <a:solidFill>
            <a:schemeClr val="bg1">
              <a:lumMod val="95000"/>
              <a:lumOff val="5000"/>
            </a:schemeClr>
          </a:solidFill>
        </p:spPr>
        <p:txBody>
          <a:bodyPr wrap="square" rtlCol="0">
            <a:spAutoFit/>
          </a:bodyPr>
          <a:lstStyle/>
          <a:p>
            <a:pPr algn="ctr"/>
            <a:r>
              <a:rPr lang="uk-UA" sz="2400" i="1" dirty="0" smtClean="0">
                <a:solidFill>
                  <a:srgbClr val="77382D"/>
                </a:solidFill>
                <a:effectLst>
                  <a:outerShdw blurRad="38100" dist="38100" dir="2700000" algn="tl">
                    <a:srgbClr val="000000">
                      <a:alpha val="43137"/>
                    </a:srgbClr>
                  </a:outerShdw>
                </a:effectLst>
              </a:rPr>
              <a:t>Дякую за увагу!</a:t>
            </a:r>
            <a:endParaRPr lang="uk-UA" sz="2400" i="1" dirty="0">
              <a:solidFill>
                <a:srgbClr val="77382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5580268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755576" y="1916832"/>
            <a:ext cx="7344816" cy="2554545"/>
          </a:xfrm>
          <a:prstGeom prst="rect">
            <a:avLst/>
          </a:prstGeom>
          <a:ln/>
        </p:spPr>
        <p:style>
          <a:lnRef idx="3">
            <a:schemeClr val="lt1"/>
          </a:lnRef>
          <a:fillRef idx="1">
            <a:schemeClr val="dk1"/>
          </a:fillRef>
          <a:effectRef idx="1">
            <a:schemeClr val="dk1"/>
          </a:effectRef>
          <a:fontRef idx="minor">
            <a:schemeClr val="lt1"/>
          </a:fontRef>
        </p:style>
        <p:txBody>
          <a:bodyPr wrap="square">
            <a:spAutoFit/>
          </a:bodyPr>
          <a:lstStyle/>
          <a:p>
            <a:pPr algn="ctr"/>
            <a:r>
              <a:rPr lang="uk-UA" sz="3200" dirty="0" smtClean="0">
                <a:solidFill>
                  <a:schemeClr val="tx2">
                    <a:lumMod val="40000"/>
                    <a:lumOff val="60000"/>
                  </a:schemeClr>
                </a:solidFill>
                <a:effectLst>
                  <a:outerShdw blurRad="38100" dist="38100" dir="2700000" algn="tl">
                    <a:srgbClr val="000000">
                      <a:alpha val="43137"/>
                    </a:srgbClr>
                  </a:outerShdw>
                </a:effectLst>
              </a:rPr>
              <a:t>За кількістю пам’ятників у світі Тарас Шевченко посідає перше місце серед поетів, митців і національних героїв усіх часів і народів – монументів на його честь у різних країнах встановлено близько 400. </a:t>
            </a:r>
            <a:endParaRPr lang="uk-UA" sz="3200" dirty="0">
              <a:solidFill>
                <a:schemeClr val="tx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42669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1620" y="998325"/>
            <a:ext cx="6696744" cy="4921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75856" y="6165304"/>
            <a:ext cx="2448272" cy="461665"/>
          </a:xfrm>
          <a:prstGeom prst="rect">
            <a:avLst/>
          </a:prstGeom>
          <a:noFill/>
        </p:spPr>
        <p:txBody>
          <a:bodyPr wrap="square" rtlCol="0">
            <a:spAutoFit/>
          </a:bodyPr>
          <a:lstStyle/>
          <a:p>
            <a:pPr algn="ctr"/>
            <a:r>
              <a:rPr lang="uk-UA" sz="2400" i="1" dirty="0" smtClean="0">
                <a:solidFill>
                  <a:schemeClr val="tx2">
                    <a:lumMod val="40000"/>
                    <a:lumOff val="60000"/>
                  </a:schemeClr>
                </a:solidFill>
                <a:effectLst>
                  <a:outerShdw blurRad="38100" dist="38100" dir="2700000" algn="tl">
                    <a:srgbClr val="000000">
                      <a:alpha val="43137"/>
                    </a:srgbClr>
                  </a:outerShdw>
                </a:effectLst>
              </a:rPr>
              <a:t>Київ</a:t>
            </a:r>
            <a:endParaRPr lang="uk-UA" sz="2400" i="1" dirty="0">
              <a:solidFill>
                <a:schemeClr val="tx2">
                  <a:lumMod val="40000"/>
                  <a:lumOff val="60000"/>
                </a:schemeClr>
              </a:solidFill>
              <a:effectLst>
                <a:outerShdw blurRad="38100" dist="38100" dir="2700000" algn="tl">
                  <a:srgbClr val="000000">
                    <a:alpha val="43137"/>
                  </a:srgbClr>
                </a:outerShdw>
              </a:effectLst>
            </a:endParaRPr>
          </a:p>
        </p:txBody>
      </p:sp>
      <p:sp>
        <p:nvSpPr>
          <p:cNvPr id="3" name="Прямокутник 2"/>
          <p:cNvSpPr/>
          <p:nvPr/>
        </p:nvSpPr>
        <p:spPr>
          <a:xfrm>
            <a:off x="1907704" y="179349"/>
            <a:ext cx="5400600" cy="461665"/>
          </a:xfrm>
          <a:prstGeom prst="rect">
            <a:avLst/>
          </a:prstGeom>
        </p:spPr>
        <p:txBody>
          <a:bodyPr wrap="square">
            <a:spAutoFit/>
          </a:bodyPr>
          <a:lstStyle/>
          <a:p>
            <a:pPr algn="ctr"/>
            <a:r>
              <a:rPr lang="uk-UA" sz="2400" i="1" dirty="0" smtClean="0">
                <a:solidFill>
                  <a:schemeClr val="tx2">
                    <a:lumMod val="40000"/>
                    <a:lumOff val="60000"/>
                  </a:schemeClr>
                </a:solidFill>
                <a:effectLst>
                  <a:outerShdw blurRad="38100" dist="38100" dir="2700000" algn="tl">
                    <a:srgbClr val="000000">
                      <a:alpha val="43137"/>
                    </a:srgbClr>
                  </a:outerShdw>
                </a:effectLst>
              </a:rPr>
              <a:t>Найвідоміші пам’ятники Шевченкові:</a:t>
            </a:r>
            <a:endParaRPr lang="uk-UA" sz="2400" i="1" dirty="0">
              <a:solidFill>
                <a:schemeClr val="tx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71837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32656"/>
            <a:ext cx="5112568" cy="55726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кутник 1"/>
          <p:cNvSpPr/>
          <p:nvPr/>
        </p:nvSpPr>
        <p:spPr>
          <a:xfrm>
            <a:off x="3858185" y="6165304"/>
            <a:ext cx="2028119" cy="400110"/>
          </a:xfrm>
          <a:prstGeom prst="rect">
            <a:avLst/>
          </a:prstGeom>
        </p:spPr>
        <p:txBody>
          <a:bodyPr wrap="none">
            <a:spAutoFit/>
          </a:bodyPr>
          <a:lstStyle/>
          <a:p>
            <a:r>
              <a:rPr lang="uk-UA" sz="2000" i="1" dirty="0" smtClean="0">
                <a:solidFill>
                  <a:schemeClr val="tx2">
                    <a:lumMod val="40000"/>
                    <a:lumOff val="60000"/>
                  </a:schemeClr>
                </a:solidFill>
                <a:effectLst>
                  <a:outerShdw blurRad="38100" dist="38100" dir="2700000" algn="tl">
                    <a:srgbClr val="000000">
                      <a:alpha val="43137"/>
                    </a:srgbClr>
                  </a:outerShdw>
                </a:effectLst>
              </a:rPr>
              <a:t>Вашингтон (1964)</a:t>
            </a:r>
            <a:endParaRPr lang="uk-UA" sz="2000" i="1" dirty="0">
              <a:solidFill>
                <a:schemeClr val="tx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2527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76419"/>
            <a:ext cx="7019785" cy="4878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кутник 2"/>
          <p:cNvSpPr/>
          <p:nvPr/>
        </p:nvSpPr>
        <p:spPr>
          <a:xfrm>
            <a:off x="3978478" y="6121883"/>
            <a:ext cx="1737976" cy="400110"/>
          </a:xfrm>
          <a:prstGeom prst="rect">
            <a:avLst/>
          </a:prstGeom>
        </p:spPr>
        <p:txBody>
          <a:bodyPr wrap="none">
            <a:spAutoFit/>
          </a:bodyPr>
          <a:lstStyle/>
          <a:p>
            <a:r>
              <a:rPr lang="uk-UA" sz="2000" i="1" dirty="0" smtClean="0">
                <a:solidFill>
                  <a:schemeClr val="tx2">
                    <a:lumMod val="40000"/>
                    <a:lumOff val="60000"/>
                  </a:schemeClr>
                </a:solidFill>
                <a:effectLst>
                  <a:outerShdw blurRad="38100" dist="38100" dir="2700000" algn="tl">
                    <a:srgbClr val="000000">
                      <a:alpha val="43137"/>
                    </a:srgbClr>
                  </a:outerShdw>
                </a:effectLst>
              </a:rPr>
              <a:t>Торонто (1961)</a:t>
            </a:r>
            <a:endParaRPr lang="uk-UA" sz="2000" i="1" dirty="0">
              <a:solidFill>
                <a:schemeClr val="tx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15728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142" y="858915"/>
            <a:ext cx="6720747" cy="50405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кутник 1"/>
          <p:cNvSpPr/>
          <p:nvPr/>
        </p:nvSpPr>
        <p:spPr>
          <a:xfrm>
            <a:off x="3470578" y="6093296"/>
            <a:ext cx="2270173" cy="400110"/>
          </a:xfrm>
          <a:prstGeom prst="rect">
            <a:avLst/>
          </a:prstGeom>
        </p:spPr>
        <p:txBody>
          <a:bodyPr wrap="none">
            <a:spAutoFit/>
          </a:bodyPr>
          <a:lstStyle/>
          <a:p>
            <a:r>
              <a:rPr lang="uk-UA" dirty="0" smtClean="0"/>
              <a:t> </a:t>
            </a:r>
            <a:r>
              <a:rPr lang="uk-UA" sz="2000" i="1" dirty="0" smtClean="0">
                <a:solidFill>
                  <a:schemeClr val="tx2">
                    <a:lumMod val="40000"/>
                    <a:lumOff val="60000"/>
                  </a:schemeClr>
                </a:solidFill>
                <a:effectLst>
                  <a:outerShdw blurRad="38100" dist="38100" dir="2700000" algn="tl">
                    <a:srgbClr val="000000">
                      <a:alpha val="43137"/>
                    </a:srgbClr>
                  </a:outerShdw>
                </a:effectLst>
              </a:rPr>
              <a:t>Буенос-Айрес (1971)</a:t>
            </a:r>
            <a:endParaRPr lang="uk-UA" sz="2000" i="1" dirty="0">
              <a:solidFill>
                <a:schemeClr val="tx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43362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04664"/>
            <a:ext cx="4176464" cy="55622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кутник 1"/>
          <p:cNvSpPr/>
          <p:nvPr/>
        </p:nvSpPr>
        <p:spPr>
          <a:xfrm>
            <a:off x="3400846" y="6237312"/>
            <a:ext cx="2704587" cy="400110"/>
          </a:xfrm>
          <a:prstGeom prst="rect">
            <a:avLst/>
          </a:prstGeom>
        </p:spPr>
        <p:txBody>
          <a:bodyPr wrap="none">
            <a:spAutoFit/>
          </a:bodyPr>
          <a:lstStyle/>
          <a:p>
            <a:r>
              <a:rPr lang="uk-UA" sz="2000" i="1" dirty="0" smtClean="0">
                <a:solidFill>
                  <a:schemeClr val="tx2">
                    <a:lumMod val="40000"/>
                    <a:lumOff val="60000"/>
                  </a:schemeClr>
                </a:solidFill>
                <a:effectLst>
                  <a:outerShdw blurRad="38100" dist="38100" dir="2700000" algn="tl">
                    <a:srgbClr val="000000">
                      <a:alpha val="43137"/>
                    </a:srgbClr>
                  </a:outerShdw>
                </a:effectLst>
              </a:rPr>
              <a:t>Санкт-Петербург (2000)</a:t>
            </a:r>
            <a:endParaRPr lang="uk-UA" sz="2000" i="1" dirty="0">
              <a:solidFill>
                <a:schemeClr val="tx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298667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620688"/>
            <a:ext cx="4561250" cy="52953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кутник 1"/>
          <p:cNvSpPr/>
          <p:nvPr/>
        </p:nvSpPr>
        <p:spPr>
          <a:xfrm>
            <a:off x="3491880" y="6093296"/>
            <a:ext cx="1911101" cy="400110"/>
          </a:xfrm>
          <a:prstGeom prst="rect">
            <a:avLst/>
          </a:prstGeom>
        </p:spPr>
        <p:txBody>
          <a:bodyPr wrap="none">
            <a:spAutoFit/>
          </a:bodyPr>
          <a:lstStyle/>
          <a:p>
            <a:r>
              <a:rPr lang="uk-UA" sz="2000" i="1" dirty="0" smtClean="0">
                <a:solidFill>
                  <a:schemeClr val="tx2">
                    <a:lumMod val="40000"/>
                    <a:lumOff val="60000"/>
                  </a:schemeClr>
                </a:solidFill>
                <a:effectLst>
                  <a:outerShdw blurRad="38100" dist="38100" dir="2700000" algn="tl">
                    <a:srgbClr val="000000">
                      <a:alpha val="43137"/>
                    </a:srgbClr>
                  </a:outerShdw>
                </a:effectLst>
              </a:rPr>
              <a:t>Будапешт (2007)</a:t>
            </a:r>
            <a:endParaRPr lang="uk-UA" sz="2000" i="1" dirty="0">
              <a:solidFill>
                <a:schemeClr val="tx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367516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467544" y="980727"/>
            <a:ext cx="8280920" cy="489364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uk-UA" sz="2400" dirty="0" smtClean="0">
                <a:solidFill>
                  <a:schemeClr val="bg1"/>
                </a:solidFill>
              </a:rPr>
              <a:t>Наперекір австрійській, польській і радянській владам, галичани за ініціативою передової інтелігенції в річниці від дня народження або смерті Тараса Шевченка будували на зібрані кошти пам’ятники Великому Кобзареві, в основному з каменю у вигляді скелі або зрізаної піраміди, куди вмонтовували портрет Т. Шевченка або висипали символічні шевченківські могили – імітації могили в Каневі. На відкритті пам’ятника влаштовувались концерти, урочисті промови визначних діячів культури краю. Спорудження пам’ятників супроводжувалось значним ентузіазмом місцевого населення. Це був вияв національної свідомості та спротив існуючим порядкам денаціоналізації. Влада дуже боялась проведення таких акцій, оскільки Шевченко, як прапор духовності, згуртовував навколо себе українців.</a:t>
            </a:r>
            <a:endParaRPr lang="uk-UA" sz="2400" dirty="0">
              <a:solidFill>
                <a:schemeClr val="bg1"/>
              </a:solidFill>
            </a:endParaRPr>
          </a:p>
        </p:txBody>
      </p:sp>
    </p:spTree>
    <p:extLst>
      <p:ext uri="{BB962C8B-B14F-4D97-AF65-F5344CB8AC3E}">
        <p14:creationId xmlns:p14="http://schemas.microsoft.com/office/powerpoint/2010/main" val="442748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Горизонт">
  <a:themeElements>
    <a:clrScheme name="Горизон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Горизон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Горизон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481</TotalTime>
  <Words>244</Words>
  <Application>Microsoft Office PowerPoint</Application>
  <PresentationFormat>Екран (4:3)</PresentationFormat>
  <Paragraphs>17</Paragraphs>
  <Slides>18</Slides>
  <Notes>0</Notes>
  <HiddenSlides>0</HiddenSlides>
  <MMClips>0</MMClips>
  <ScaleCrop>false</ScaleCrop>
  <HeadingPairs>
    <vt:vector size="4" baseType="variant">
      <vt:variant>
        <vt:lpstr>Тема</vt:lpstr>
      </vt:variant>
      <vt:variant>
        <vt:i4>1</vt:i4>
      </vt:variant>
      <vt:variant>
        <vt:lpstr>Заголовки слайдів</vt:lpstr>
      </vt:variant>
      <vt:variant>
        <vt:i4>18</vt:i4>
      </vt:variant>
    </vt:vector>
  </HeadingPairs>
  <TitlesOfParts>
    <vt:vector size="19" baseType="lpstr">
      <vt:lpstr>Горизонт</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Скульптурна Шевченкіана</dc:title>
  <dc:creator>user</dc:creator>
  <cp:lastModifiedBy>user</cp:lastModifiedBy>
  <cp:revision>9</cp:revision>
  <dcterms:created xsi:type="dcterms:W3CDTF">2014-04-13T12:22:49Z</dcterms:created>
  <dcterms:modified xsi:type="dcterms:W3CDTF">2014-06-03T16:25:50Z</dcterms:modified>
</cp:coreProperties>
</file>