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презентацій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Герасименко</a:t>
            </a:r>
            <a:r>
              <a:rPr lang="uk-UA" dirty="0" smtClean="0"/>
              <a:t> Аліна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36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4000">
        <p14:reveal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4906888" cy="4234482"/>
          </a:xfrm>
        </p:spPr>
        <p:txBody>
          <a:bodyPr>
            <a:noAutofit/>
          </a:bodyPr>
          <a:lstStyle/>
          <a:p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Торгові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презентації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використовуються</a:t>
            </a:r>
            <a:r>
              <a:rPr lang="ru-RU" sz="1800" dirty="0" smtClean="0"/>
              <a:t> </a:t>
            </a:r>
            <a:r>
              <a:rPr lang="ru-RU" sz="1800" dirty="0" err="1"/>
              <a:t>торговими</a:t>
            </a:r>
            <a:r>
              <a:rPr lang="ru-RU" sz="1800" dirty="0"/>
              <a:t> агентами </a:t>
            </a:r>
            <a:r>
              <a:rPr lang="ru-RU" sz="1800" dirty="0" err="1"/>
              <a:t>під</a:t>
            </a:r>
            <a:r>
              <a:rPr lang="ru-RU" sz="1800" dirty="0"/>
              <a:t> час </a:t>
            </a:r>
            <a:r>
              <a:rPr lang="ru-RU" sz="1800" dirty="0" err="1"/>
              <a:t>укладання</a:t>
            </a:r>
            <a:r>
              <a:rPr lang="ru-RU" sz="1800" dirty="0"/>
              <a:t> угоди.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Вони </a:t>
            </a:r>
            <a:r>
              <a:rPr lang="ru-RU" sz="1800" dirty="0" err="1"/>
              <a:t>дають</a:t>
            </a:r>
            <a:r>
              <a:rPr lang="ru-RU" sz="1800" dirty="0"/>
              <a:t> </a:t>
            </a:r>
            <a:r>
              <a:rPr lang="ru-RU" sz="1800" dirty="0" err="1"/>
              <a:t>змогу</a:t>
            </a:r>
            <a:r>
              <a:rPr lang="ru-RU" sz="1800" dirty="0"/>
              <a:t> за короткий час подати всю </a:t>
            </a:r>
            <a:r>
              <a:rPr lang="ru-RU" sz="1800" dirty="0" err="1"/>
              <a:t>інформацію</a:t>
            </a:r>
            <a:r>
              <a:rPr lang="ru-RU" sz="1800" dirty="0"/>
              <a:t> про товар,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заощадивши</a:t>
            </a:r>
            <a:r>
              <a:rPr lang="ru-RU" sz="1800" dirty="0"/>
              <a:t> час.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прпезентації</a:t>
            </a:r>
            <a:r>
              <a:rPr lang="ru-RU" sz="1800" dirty="0"/>
              <a:t> </a:t>
            </a:r>
            <a:r>
              <a:rPr lang="ru-RU" sz="1800" dirty="0" err="1"/>
              <a:t>дають</a:t>
            </a:r>
            <a:r>
              <a:rPr lang="ru-RU" sz="1800" dirty="0"/>
              <a:t> </a:t>
            </a:r>
            <a:r>
              <a:rPr lang="ru-RU" sz="1800" dirty="0" err="1"/>
              <a:t>змогу</a:t>
            </a:r>
            <a:r>
              <a:rPr lang="ru-RU" sz="1800" dirty="0"/>
              <a:t> </a:t>
            </a:r>
            <a:r>
              <a:rPr lang="ru-RU" sz="1800" dirty="0" err="1"/>
              <a:t>роз’яснити</a:t>
            </a:r>
            <a:r>
              <a:rPr lang="ru-RU" sz="1800" dirty="0"/>
              <a:t> </a:t>
            </a:r>
            <a:r>
              <a:rPr lang="ru-RU" sz="1800" dirty="0" err="1"/>
              <a:t>основні</a:t>
            </a:r>
            <a:r>
              <a:rPr lang="ru-RU" sz="1800" dirty="0"/>
              <a:t> </a:t>
            </a:r>
            <a:r>
              <a:rPr lang="ru-RU" sz="1800" dirty="0" err="1"/>
              <a:t>положення</a:t>
            </a:r>
            <a:r>
              <a:rPr lang="ru-RU" sz="1800" dirty="0"/>
              <a:t> і </a:t>
            </a:r>
            <a:r>
              <a:rPr lang="ru-RU" sz="1800" dirty="0" err="1"/>
              <a:t>переваги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здобуває</a:t>
            </a:r>
            <a:r>
              <a:rPr lang="ru-RU" sz="1800" dirty="0"/>
              <a:t> </a:t>
            </a:r>
            <a:r>
              <a:rPr lang="ru-RU" sz="1800" dirty="0" err="1"/>
              <a:t>покупець</a:t>
            </a:r>
            <a:r>
              <a:rPr lang="ru-RU" sz="1800" dirty="0"/>
              <a:t>. У </a:t>
            </a:r>
            <a:r>
              <a:rPr lang="ru-RU" sz="1800" dirty="0" err="1"/>
              <a:t>торгових</a:t>
            </a:r>
            <a:r>
              <a:rPr lang="ru-RU" sz="1800" dirty="0"/>
              <a:t> </a:t>
            </a:r>
            <a:r>
              <a:rPr lang="ru-RU" sz="1800" dirty="0" err="1"/>
              <a:t>презентаціях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використовуватись</a:t>
            </a:r>
            <a:r>
              <a:rPr lang="ru-RU" sz="1800" dirty="0"/>
              <a:t> </a:t>
            </a:r>
            <a:r>
              <a:rPr lang="ru-RU" sz="1800" dirty="0" err="1"/>
              <a:t>всі</a:t>
            </a:r>
            <a:r>
              <a:rPr lang="ru-RU" sz="1800" dirty="0"/>
              <a:t> </a:t>
            </a:r>
            <a:r>
              <a:rPr lang="ru-RU" sz="1800" dirty="0" err="1"/>
              <a:t>види</a:t>
            </a:r>
            <a:r>
              <a:rPr lang="ru-RU" sz="1800" dirty="0"/>
              <a:t> </a:t>
            </a:r>
            <a:r>
              <a:rPr lang="ru-RU" sz="1800" dirty="0" err="1"/>
              <a:t>презентацій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836712"/>
            <a:ext cx="3084997" cy="4245409"/>
          </a:xfrm>
        </p:spPr>
      </p:pic>
    </p:spTree>
    <p:extLst>
      <p:ext uri="{BB962C8B-B14F-4D97-AF65-F5344CB8AC3E}">
        <p14:creationId xmlns:p14="http://schemas.microsoft.com/office/powerpoint/2010/main" val="370291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0">
        <p:blinds dir="vert"/>
      </p:transition>
    </mc:Choice>
    <mc:Fallback>
      <p:transition spd="slow" advTm="20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365760"/>
            <a:ext cx="3051820" cy="4071352"/>
          </a:xfrm>
        </p:spPr>
        <p:txBody>
          <a:bodyPr/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Маркетингові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презентації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використовуються</a:t>
            </a:r>
            <a:r>
              <a:rPr lang="ru-RU" sz="1400" dirty="0" smtClean="0"/>
              <a:t> </a:t>
            </a:r>
            <a:r>
              <a:rPr lang="ru-RU" sz="1400" dirty="0"/>
              <a:t>при </a:t>
            </a:r>
            <a:r>
              <a:rPr lang="ru-RU" sz="1400" dirty="0" err="1"/>
              <a:t>підготовці</a:t>
            </a:r>
            <a:r>
              <a:rPr lang="ru-RU" sz="1400" dirty="0"/>
              <a:t> умов для </a:t>
            </a:r>
            <a:r>
              <a:rPr lang="ru-RU" sz="1400" dirty="0" err="1"/>
              <a:t>майбутніх</a:t>
            </a:r>
            <a:r>
              <a:rPr lang="ru-RU" sz="1400" dirty="0"/>
              <a:t> </a:t>
            </a:r>
            <a:r>
              <a:rPr lang="ru-RU" sz="1400" dirty="0" err="1"/>
              <a:t>торгових</a:t>
            </a:r>
            <a:r>
              <a:rPr lang="ru-RU" sz="1400" dirty="0"/>
              <a:t> </a:t>
            </a:r>
            <a:r>
              <a:rPr lang="ru-RU" sz="1400" dirty="0" err="1"/>
              <a:t>презентацій</a:t>
            </a:r>
            <a:r>
              <a:rPr lang="ru-RU" sz="1400" dirty="0"/>
              <a:t>.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застосовують</a:t>
            </a:r>
            <a:r>
              <a:rPr lang="ru-RU" sz="1400" dirty="0"/>
              <a:t> для </a:t>
            </a:r>
            <a:r>
              <a:rPr lang="ru-RU" sz="1400" dirty="0" err="1"/>
              <a:t>широкої</a:t>
            </a:r>
            <a:r>
              <a:rPr lang="ru-RU" sz="1400" dirty="0"/>
              <a:t> </a:t>
            </a:r>
            <a:r>
              <a:rPr lang="ru-RU" sz="1400" dirty="0" err="1"/>
              <a:t>аудиторії</a:t>
            </a:r>
            <a:r>
              <a:rPr lang="ru-RU" sz="1400" dirty="0"/>
              <a:t> (</a:t>
            </a:r>
            <a:r>
              <a:rPr lang="ru-RU" sz="1400" dirty="0" err="1"/>
              <a:t>проводяться</a:t>
            </a:r>
            <a:r>
              <a:rPr lang="ru-RU" sz="1400" dirty="0"/>
              <a:t> на </a:t>
            </a:r>
            <a:r>
              <a:rPr lang="ru-RU" sz="1400" dirty="0" err="1"/>
              <a:t>виставках</a:t>
            </a:r>
            <a:r>
              <a:rPr lang="ru-RU" sz="1400" dirty="0"/>
              <a:t>-ярмарках </a:t>
            </a:r>
            <a:r>
              <a:rPr lang="ru-RU" sz="1400" dirty="0" err="1"/>
              <a:t>або</a:t>
            </a:r>
            <a:r>
              <a:rPr lang="ru-RU" sz="1400" dirty="0"/>
              <a:t> в </a:t>
            </a:r>
            <a:r>
              <a:rPr lang="ru-RU" sz="1400" dirty="0" err="1"/>
              <a:t>офісі</a:t>
            </a:r>
            <a:r>
              <a:rPr lang="ru-RU" sz="1400" dirty="0"/>
              <a:t> </a:t>
            </a:r>
            <a:r>
              <a:rPr lang="ru-RU" sz="1400" dirty="0" err="1"/>
              <a:t>покупця</a:t>
            </a:r>
            <a:r>
              <a:rPr lang="ru-RU" sz="1400" dirty="0"/>
              <a:t>), для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/>
              <a:t>агентів</a:t>
            </a:r>
            <a:r>
              <a:rPr lang="ru-RU" sz="1400" dirty="0"/>
              <a:t> з продажу. У </a:t>
            </a:r>
            <a:r>
              <a:rPr lang="ru-RU" sz="1400" dirty="0" err="1"/>
              <a:t>маркетингових</a:t>
            </a:r>
            <a:r>
              <a:rPr lang="ru-RU" sz="1400" dirty="0"/>
              <a:t> </a:t>
            </a:r>
            <a:r>
              <a:rPr lang="ru-RU" sz="1400" dirty="0" err="1"/>
              <a:t>презентаціях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використовуватись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</a:t>
            </a:r>
            <a:r>
              <a:rPr lang="ru-RU" sz="1400" dirty="0" err="1"/>
              <a:t>презентацій</a:t>
            </a:r>
            <a:r>
              <a:rPr lang="ru-RU" sz="1400" dirty="0"/>
              <a:t>.</a:t>
            </a:r>
            <a:endParaRPr lang="ru-RU" sz="1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4507764" cy="4530080"/>
          </a:xfrm>
        </p:spPr>
      </p:pic>
    </p:spTree>
    <p:extLst>
      <p:ext uri="{BB962C8B-B14F-4D97-AF65-F5344CB8AC3E}">
        <p14:creationId xmlns:p14="http://schemas.microsoft.com/office/powerpoint/2010/main" val="1922496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5000">
        <p:checker/>
      </p:transition>
    </mc:Choice>
    <mc:Fallback>
      <p:transition spd="slow" advTm="1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5549240" cy="3783320"/>
          </a:xfrm>
        </p:spPr>
        <p:txBody>
          <a:bodyPr/>
          <a:lstStyle/>
          <a:p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презентації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err="1" smtClean="0"/>
              <a:t>призначені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/>
              <a:t>допомоги</a:t>
            </a:r>
            <a:r>
              <a:rPr lang="ru-RU" sz="1600" dirty="0"/>
              <a:t> </a:t>
            </a:r>
            <a:r>
              <a:rPr lang="ru-RU" sz="1600" dirty="0" err="1"/>
              <a:t>викладачу</a:t>
            </a:r>
            <a:r>
              <a:rPr lang="ru-RU" sz="1600" dirty="0"/>
              <a:t> </a:t>
            </a:r>
            <a:r>
              <a:rPr lang="ru-RU" sz="1600" dirty="0" err="1"/>
              <a:t>забезпечити</a:t>
            </a:r>
            <a:r>
              <a:rPr lang="ru-RU" sz="1600" dirty="0"/>
              <a:t> </a:t>
            </a:r>
            <a:r>
              <a:rPr lang="ru-RU" sz="1600" dirty="0" err="1"/>
              <a:t>зручне</a:t>
            </a:r>
            <a:r>
              <a:rPr lang="ru-RU" sz="1600" dirty="0"/>
              <a:t> і </a:t>
            </a:r>
            <a:r>
              <a:rPr lang="ru-RU" sz="1600" dirty="0" err="1"/>
              <a:t>наочне</a:t>
            </a:r>
            <a:r>
              <a:rPr lang="ru-RU" sz="1600" dirty="0"/>
              <a:t> </a:t>
            </a:r>
            <a:r>
              <a:rPr lang="ru-RU" sz="1600" dirty="0" err="1"/>
              <a:t>подання</a:t>
            </a:r>
            <a:r>
              <a:rPr lang="ru-RU" sz="1600" dirty="0"/>
              <a:t> </a:t>
            </a:r>
            <a:r>
              <a:rPr lang="ru-RU" sz="1600" dirty="0" err="1"/>
              <a:t>навчального</a:t>
            </a:r>
            <a:r>
              <a:rPr lang="ru-RU" sz="1600" dirty="0"/>
              <a:t> </a:t>
            </a:r>
            <a:r>
              <a:rPr lang="ru-RU" sz="1600" dirty="0" err="1"/>
              <a:t>матеріалу</a:t>
            </a:r>
            <a:r>
              <a:rPr lang="ru-RU" sz="1600" dirty="0"/>
              <a:t>.</a:t>
            </a:r>
            <a:endParaRPr lang="ru-RU" sz="1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603448"/>
            <a:ext cx="4614874" cy="5688632"/>
          </a:xfrm>
        </p:spPr>
      </p:pic>
    </p:spTree>
    <p:extLst>
      <p:ext uri="{BB962C8B-B14F-4D97-AF65-F5344CB8AC3E}">
        <p14:creationId xmlns:p14="http://schemas.microsoft.com/office/powerpoint/2010/main" val="1606108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0000">
        <p14:ripple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1106680" y="2038254"/>
            <a:ext cx="5650992" cy="1207509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829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6000">
        <p:circle/>
      </p:transition>
    </mc:Choice>
    <mc:Fallback>
      <p:transition spd="slow" advTm="6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</TotalTime>
  <Words>16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Види презентацій</vt:lpstr>
      <vt:lpstr>Торгові презентації  використовуються торговими агентами під час укладання угоди.  Вони дають змогу за короткий час подати всю інформацію про товар, значно заощадивши час. Такі прпезентації дають змогу роз’яснити основні положення і переваги, які здобуває покупець. У торгових презентаціях можуть використовуватись всі види презентацій</vt:lpstr>
      <vt:lpstr>Маркетингові презентації  використовуються при підготовці умов для майбутніх торгових презентацій. Їх застосовують для широкої аудиторії (проводяться на виставках-ярмарках або в офісі покупця), для навчання агентів з продажу. У маркетингових презентаціях можуть використовуватись всі види презентацій.</vt:lpstr>
      <vt:lpstr>Навчальні презентації  призначені для допомоги викладачу забезпечити зручне і наочне подання навчального матеріалу.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презентацій</dc:title>
  <dc:creator>ПК</dc:creator>
  <cp:lastModifiedBy>ПК</cp:lastModifiedBy>
  <cp:revision>2</cp:revision>
  <dcterms:created xsi:type="dcterms:W3CDTF">2015-02-15T22:24:43Z</dcterms:created>
  <dcterms:modified xsi:type="dcterms:W3CDTF">2015-02-15T22:44:31Z</dcterms:modified>
</cp:coreProperties>
</file>