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40" r:id="rId1"/>
  </p:sldMasterIdLst>
  <p:sldIdLst>
    <p:sldId id="256" r:id="rId2"/>
    <p:sldId id="257" r:id="rId3"/>
    <p:sldId id="258" r:id="rId4"/>
    <p:sldId id="260" r:id="rId5"/>
    <p:sldId id="264" r:id="rId6"/>
    <p:sldId id="262" r:id="rId7"/>
    <p:sldId id="267" r:id="rId8"/>
    <p:sldId id="269" r:id="rId9"/>
    <p:sldId id="270" r:id="rId10"/>
    <p:sldId id="271" r:id="rId11"/>
    <p:sldId id="272" r:id="rId12"/>
    <p:sldId id="273" r:id="rId13"/>
    <p:sldId id="274" r:id="rId14"/>
    <p:sldId id="275" r:id="rId15"/>
    <p:sldId id="276" r:id="rId16"/>
    <p:sldId id="277" r:id="rId17"/>
    <p:sldId id="278" r:id="rId18"/>
  </p:sldIdLst>
  <p:sldSz cx="9144000" cy="6858000" type="screen4x3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14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DA3D64-966F-4E28-9D34-C38BAF92F9A6}" type="datetimeFigureOut">
              <a:rPr lang="uk-UA" smtClean="0"/>
              <a:pPr/>
              <a:t>19.11.2014</a:t>
            </a:fld>
            <a:endParaRPr lang="uk-UA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D45C15-AD7F-4524-9B53-D9C526C1F4A5}" type="slidenum">
              <a:rPr lang="uk-UA" smtClean="0"/>
              <a:pPr/>
              <a:t>‹#›</a:t>
            </a:fld>
            <a:endParaRPr lang="uk-UA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DA3D64-966F-4E28-9D34-C38BAF92F9A6}" type="datetimeFigureOut">
              <a:rPr lang="uk-UA" smtClean="0"/>
              <a:pPr/>
              <a:t>19.11.2014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D45C15-AD7F-4524-9B53-D9C526C1F4A5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DA3D64-966F-4E28-9D34-C38BAF92F9A6}" type="datetimeFigureOut">
              <a:rPr lang="uk-UA" smtClean="0"/>
              <a:pPr/>
              <a:t>19.11.2014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D45C15-AD7F-4524-9B53-D9C526C1F4A5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DA3D64-966F-4E28-9D34-C38BAF92F9A6}" type="datetimeFigureOut">
              <a:rPr lang="uk-UA" smtClean="0"/>
              <a:pPr/>
              <a:t>19.11.2014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D45C15-AD7F-4524-9B53-D9C526C1F4A5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DA3D64-966F-4E28-9D34-C38BAF92F9A6}" type="datetimeFigureOut">
              <a:rPr lang="uk-UA" smtClean="0"/>
              <a:pPr/>
              <a:t>19.11.2014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1CD45C15-AD7F-4524-9B53-D9C526C1F4A5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DA3D64-966F-4E28-9D34-C38BAF92F9A6}" type="datetimeFigureOut">
              <a:rPr lang="uk-UA" smtClean="0"/>
              <a:pPr/>
              <a:t>19.11.2014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D45C15-AD7F-4524-9B53-D9C526C1F4A5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DA3D64-966F-4E28-9D34-C38BAF92F9A6}" type="datetimeFigureOut">
              <a:rPr lang="uk-UA" smtClean="0"/>
              <a:pPr/>
              <a:t>19.11.2014</a:t>
            </a:fld>
            <a:endParaRPr lang="uk-UA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D45C15-AD7F-4524-9B53-D9C526C1F4A5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DA3D64-966F-4E28-9D34-C38BAF92F9A6}" type="datetimeFigureOut">
              <a:rPr lang="uk-UA" smtClean="0"/>
              <a:pPr/>
              <a:t>19.11.2014</a:t>
            </a:fld>
            <a:endParaRPr lang="uk-UA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D45C15-AD7F-4524-9B53-D9C526C1F4A5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DA3D64-966F-4E28-9D34-C38BAF92F9A6}" type="datetimeFigureOut">
              <a:rPr lang="uk-UA" smtClean="0"/>
              <a:pPr/>
              <a:t>19.11.2014</a:t>
            </a:fld>
            <a:endParaRPr lang="uk-UA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D45C15-AD7F-4524-9B53-D9C526C1F4A5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DA3D64-966F-4E28-9D34-C38BAF92F9A6}" type="datetimeFigureOut">
              <a:rPr lang="uk-UA" smtClean="0"/>
              <a:pPr/>
              <a:t>19.11.2014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D45C15-AD7F-4524-9B53-D9C526C1F4A5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DA3D64-966F-4E28-9D34-C38BAF92F9A6}" type="datetimeFigureOut">
              <a:rPr lang="uk-UA" smtClean="0"/>
              <a:pPr/>
              <a:t>19.11.2014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D45C15-AD7F-4524-9B53-D9C526C1F4A5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10DA3D64-966F-4E28-9D34-C38BAF92F9A6}" type="datetimeFigureOut">
              <a:rPr lang="uk-UA" smtClean="0"/>
              <a:pPr/>
              <a:t>19.11.2014</a:t>
            </a:fld>
            <a:endParaRPr lang="uk-UA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1CD45C15-AD7F-4524-9B53-D9C526C1F4A5}" type="slidenum">
              <a:rPr lang="uk-UA" smtClean="0"/>
              <a:pPr/>
              <a:t>‹#›</a:t>
            </a:fld>
            <a:endParaRPr lang="uk-UA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uk-UA" sz="9600" smtClean="0"/>
              <a:t>Скульптури Львова</a:t>
            </a:r>
            <a:endParaRPr lang="uk-UA" sz="9600" dirty="0"/>
          </a:p>
        </p:txBody>
      </p:sp>
      <p:sp>
        <p:nvSpPr>
          <p:cNvPr id="10" name="Подзаголовок 9"/>
          <p:cNvSpPr>
            <a:spLocks noGrp="1"/>
          </p:cNvSpPr>
          <p:nvPr>
            <p:ph type="subTitle" idx="1"/>
          </p:nvPr>
        </p:nvSpPr>
        <p:spPr>
          <a:xfrm>
            <a:off x="1331640" y="3284984"/>
            <a:ext cx="6400800" cy="1752600"/>
          </a:xfrm>
        </p:spPr>
        <p:txBody>
          <a:bodyPr/>
          <a:lstStyle/>
          <a:p>
            <a:r>
              <a:rPr lang="uk-UA" sz="3200" dirty="0" smtClean="0"/>
              <a:t>Підготували:     </a:t>
            </a:r>
            <a:r>
              <a:rPr lang="uk-UA" sz="3600" dirty="0" smtClean="0"/>
              <a:t>Ситник Вікторія</a:t>
            </a:r>
            <a:br>
              <a:rPr lang="uk-UA" sz="3600" dirty="0" smtClean="0"/>
            </a:br>
            <a:r>
              <a:rPr lang="uk-UA" sz="3600" dirty="0" smtClean="0"/>
              <a:t>                  </a:t>
            </a:r>
            <a:r>
              <a:rPr lang="en-US" sz="3600" dirty="0" smtClean="0"/>
              <a:t>  </a:t>
            </a:r>
            <a:r>
              <a:rPr lang="uk-UA" sz="3600" dirty="0" smtClean="0"/>
              <a:t>Кузь Ірина</a:t>
            </a:r>
            <a:br>
              <a:rPr lang="uk-UA" sz="3600" dirty="0" smtClean="0"/>
            </a:br>
            <a:r>
              <a:rPr lang="uk-UA" sz="3600" dirty="0" smtClean="0"/>
              <a:t>                      </a:t>
            </a:r>
            <a:r>
              <a:rPr lang="en-US" sz="3600" dirty="0" smtClean="0"/>
              <a:t>  </a:t>
            </a:r>
            <a:r>
              <a:rPr lang="uk-UA" sz="3600" dirty="0" err="1" smtClean="0"/>
              <a:t>Рожко</a:t>
            </a:r>
            <a:r>
              <a:rPr lang="uk-UA" sz="3600" dirty="0" smtClean="0"/>
              <a:t> Юлія</a:t>
            </a:r>
            <a:endParaRPr lang="uk-UA" sz="3600" dirty="0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227124"/>
          </a:xfrm>
        </p:spPr>
        <p:txBody>
          <a:bodyPr>
            <a:normAutofit fontScale="90000"/>
          </a:bodyPr>
          <a:lstStyle/>
          <a:p>
            <a:r>
              <a:rPr lang="ru-RU" dirty="0" err="1" smtClean="0"/>
              <a:t>Пам'ятник</a:t>
            </a:r>
            <a:r>
              <a:rPr lang="en-US" dirty="0" smtClean="0"/>
              <a:t> </a:t>
            </a:r>
            <a:r>
              <a:rPr lang="ru-RU" b="1" dirty="0" err="1" smtClean="0"/>
              <a:t>Охоронцям</a:t>
            </a:r>
            <a:r>
              <a:rPr lang="ru-RU" b="1" dirty="0" smtClean="0"/>
              <a:t> </a:t>
            </a:r>
            <a:r>
              <a:rPr lang="ru-RU" b="1" dirty="0" err="1" smtClean="0"/>
              <a:t>української</a:t>
            </a:r>
            <a:r>
              <a:rPr lang="ru-RU" b="1" dirty="0" smtClean="0"/>
              <a:t> </a:t>
            </a:r>
            <a:r>
              <a:rPr lang="ru-RU" b="1" dirty="0" err="1" smtClean="0"/>
              <a:t>державності</a:t>
            </a:r>
            <a:r>
              <a:rPr lang="ru-RU" dirty="0" smtClean="0"/>
              <a:t>/</a:t>
            </a:r>
            <a:r>
              <a:rPr lang="ru-RU" b="1" dirty="0" err="1" smtClean="0"/>
              <a:t>Юрію</a:t>
            </a:r>
            <a:r>
              <a:rPr lang="ru-RU" b="1" dirty="0" smtClean="0"/>
              <a:t> </a:t>
            </a:r>
            <a:r>
              <a:rPr lang="ru-RU" b="1" dirty="0" err="1" smtClean="0"/>
              <a:t>Змієборец</a:t>
            </a:r>
            <a:r>
              <a:rPr lang="uk-UA" b="1" dirty="0" smtClean="0"/>
              <a:t>ю</a:t>
            </a:r>
            <a:endParaRPr lang="ru-RU" dirty="0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2"/>
          </p:nvPr>
        </p:nvSpPr>
        <p:spPr>
          <a:xfrm>
            <a:off x="214282" y="1524000"/>
            <a:ext cx="3251231" cy="4976834"/>
          </a:xfrm>
        </p:spPr>
        <p:txBody>
          <a:bodyPr>
            <a:normAutofit/>
          </a:bodyPr>
          <a:lstStyle/>
          <a:p>
            <a:r>
              <a:rPr lang="ru-RU" sz="2400" dirty="0" err="1" smtClean="0"/>
              <a:t>Відкритий</a:t>
            </a:r>
            <a:r>
              <a:rPr lang="ru-RU" sz="2400" dirty="0" smtClean="0"/>
              <a:t> у 1999 </a:t>
            </a:r>
            <a:r>
              <a:rPr lang="ru-RU" sz="2400" dirty="0" err="1" smtClean="0"/>
              <a:t>році</a:t>
            </a:r>
            <a:r>
              <a:rPr lang="ru-RU" sz="2400" dirty="0" smtClean="0"/>
              <a:t>, </a:t>
            </a:r>
            <a:r>
              <a:rPr lang="ru-RU" sz="2400" dirty="0" err="1" smtClean="0"/>
              <a:t>скульптори</a:t>
            </a:r>
            <a:r>
              <a:rPr lang="ru-RU" sz="2400" dirty="0" smtClean="0"/>
              <a:t> — В. </a:t>
            </a:r>
            <a:r>
              <a:rPr lang="ru-RU" sz="2400" dirty="0" err="1" smtClean="0"/>
              <a:t>і</a:t>
            </a:r>
            <a:r>
              <a:rPr lang="ru-RU" sz="2400" dirty="0" smtClean="0"/>
              <a:t> А. </a:t>
            </a:r>
            <a:r>
              <a:rPr lang="ru-RU" sz="2400" dirty="0" err="1" smtClean="0"/>
              <a:t>Сухорські</a:t>
            </a:r>
            <a:r>
              <a:rPr lang="ru-RU" sz="2400" dirty="0" smtClean="0"/>
              <a:t>, </a:t>
            </a:r>
            <a:r>
              <a:rPr lang="ru-RU" sz="2400" dirty="0" err="1" smtClean="0"/>
              <a:t>архітектор</a:t>
            </a:r>
            <a:r>
              <a:rPr lang="ru-RU" sz="2400" dirty="0" smtClean="0"/>
              <a:t> — О. Ярема. </a:t>
            </a:r>
            <a:r>
              <a:rPr lang="ru-RU" sz="2400" dirty="0" err="1" smtClean="0"/>
              <a:t>Розташований</a:t>
            </a:r>
            <a:r>
              <a:rPr lang="ru-RU" sz="2400" dirty="0" smtClean="0"/>
              <a:t> на </a:t>
            </a:r>
            <a:r>
              <a:rPr lang="ru-RU" sz="2400" dirty="0" err="1" smtClean="0"/>
              <a:t>перетині</a:t>
            </a:r>
            <a:r>
              <a:rPr lang="ru-RU" sz="2400" dirty="0" smtClean="0"/>
              <a:t> </a:t>
            </a:r>
            <a:r>
              <a:rPr lang="ru-RU" sz="2400" dirty="0" err="1" smtClean="0"/>
              <a:t>вулиць</a:t>
            </a:r>
            <a:r>
              <a:rPr lang="ru-RU" sz="2400" dirty="0" smtClean="0"/>
              <a:t>: Гнатюка, </a:t>
            </a:r>
          </a:p>
          <a:p>
            <a:r>
              <a:rPr lang="ru-RU" sz="2400" dirty="0" err="1" smtClean="0"/>
              <a:t>Костюшка</a:t>
            </a:r>
            <a:r>
              <a:rPr lang="ru-RU" sz="2400" dirty="0" smtClean="0"/>
              <a:t>, </a:t>
            </a:r>
            <a:r>
              <a:rPr lang="ru-RU" sz="2400" dirty="0" err="1" smtClean="0"/>
              <a:t>Листопадового</a:t>
            </a:r>
            <a:r>
              <a:rPr lang="ru-RU" sz="2400" dirty="0" smtClean="0"/>
              <a:t> чину, </a:t>
            </a:r>
            <a:r>
              <a:rPr lang="ru-RU" sz="2400" dirty="0" err="1" smtClean="0"/>
              <a:t>Гребінки</a:t>
            </a:r>
            <a:r>
              <a:rPr lang="ru-RU" sz="2400" dirty="0" smtClean="0"/>
              <a:t> та </a:t>
            </a:r>
          </a:p>
          <a:p>
            <a:r>
              <a:rPr lang="ru-RU" sz="2400" dirty="0" err="1" smtClean="0"/>
              <a:t>Менцинського</a:t>
            </a:r>
            <a:r>
              <a:rPr lang="ru-RU" sz="2400" dirty="0" smtClean="0"/>
              <a:t>.</a:t>
            </a:r>
            <a:endParaRPr lang="ru-RU" sz="2400" dirty="0"/>
          </a:p>
        </p:txBody>
      </p:sp>
      <p:pic>
        <p:nvPicPr>
          <p:cNvPr id="5" name="Місце для вмісту 4" descr="Пам'ятник_міліціонерам_Львів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3857620" y="171640"/>
            <a:ext cx="4786345" cy="6375254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/>
              <a:t>Пам'ятник</a:t>
            </a:r>
            <a:r>
              <a:rPr lang="ru-RU" dirty="0" smtClean="0"/>
              <a:t> </a:t>
            </a:r>
            <a:r>
              <a:rPr lang="ru-RU" dirty="0" err="1" smtClean="0"/>
              <a:t>Підкові</a:t>
            </a:r>
            <a:r>
              <a:rPr lang="ru-RU" dirty="0" smtClean="0"/>
              <a:t> </a:t>
            </a:r>
            <a:r>
              <a:rPr lang="ru-RU" dirty="0" err="1" smtClean="0"/>
              <a:t>Івану</a:t>
            </a:r>
            <a:endParaRPr lang="ru-RU" dirty="0"/>
          </a:p>
        </p:txBody>
      </p:sp>
      <p:pic>
        <p:nvPicPr>
          <p:cNvPr id="5" name="Місце для вмісту 4" descr="Lwow_Iwan_Podkowa_pomnik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500034" y="1500174"/>
            <a:ext cx="3805559" cy="5072098"/>
          </a:xfrm>
        </p:spPr>
      </p:pic>
      <p:sp>
        <p:nvSpPr>
          <p:cNvPr id="4" name="Місце для вмісту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972072"/>
          </a:xfrm>
        </p:spPr>
        <p:txBody>
          <a:bodyPr>
            <a:normAutofit fontScale="92500"/>
          </a:bodyPr>
          <a:lstStyle/>
          <a:p>
            <a:pPr>
              <a:buNone/>
            </a:pPr>
            <a:r>
              <a:rPr lang="ru-RU" dirty="0" smtClean="0"/>
              <a:t>     </a:t>
            </a:r>
            <a:r>
              <a:rPr lang="ru-RU" dirty="0" err="1" smtClean="0"/>
              <a:t>Відкритий</a:t>
            </a:r>
            <a:r>
              <a:rPr lang="ru-RU" dirty="0" smtClean="0"/>
              <a:t> у 1982 </a:t>
            </a:r>
            <a:r>
              <a:rPr lang="ru-RU" dirty="0" err="1" smtClean="0"/>
              <a:t>році</a:t>
            </a:r>
            <a:r>
              <a:rPr lang="ru-RU" dirty="0" smtClean="0"/>
              <a:t>, скульптор Петро Кулик, </a:t>
            </a:r>
            <a:r>
              <a:rPr lang="ru-RU" dirty="0" err="1" smtClean="0"/>
              <a:t>архітектор</a:t>
            </a:r>
            <a:r>
              <a:rPr lang="ru-RU" dirty="0" smtClean="0"/>
              <a:t> </a:t>
            </a:r>
            <a:r>
              <a:rPr lang="ru-RU" dirty="0" err="1" smtClean="0"/>
              <a:t>Володимир</a:t>
            </a:r>
            <a:r>
              <a:rPr lang="ru-RU" dirty="0" smtClean="0"/>
              <a:t> </a:t>
            </a:r>
            <a:r>
              <a:rPr lang="ru-RU" dirty="0" err="1" smtClean="0"/>
              <a:t>Блюсюк.Напис</a:t>
            </a:r>
            <a:r>
              <a:rPr lang="ru-RU" dirty="0" smtClean="0"/>
              <a:t> на </a:t>
            </a:r>
            <a:r>
              <a:rPr lang="ru-RU" dirty="0" err="1" smtClean="0"/>
              <a:t>п'єдесталі</a:t>
            </a:r>
            <a:r>
              <a:rPr lang="ru-RU" dirty="0" smtClean="0"/>
              <a:t>: "</a:t>
            </a:r>
            <a:r>
              <a:rPr lang="ru-RU" dirty="0" err="1" smtClean="0"/>
              <a:t>Іван</a:t>
            </a:r>
            <a:r>
              <a:rPr lang="ru-RU" dirty="0" smtClean="0"/>
              <a:t> </a:t>
            </a:r>
            <a:r>
              <a:rPr lang="ru-RU" dirty="0" err="1" smtClean="0"/>
              <a:t>Підкова</a:t>
            </a:r>
            <a:r>
              <a:rPr lang="ru-RU" dirty="0" smtClean="0"/>
              <a:t> - герой </a:t>
            </a:r>
            <a:r>
              <a:rPr lang="ru-RU" dirty="0" err="1" smtClean="0"/>
              <a:t>спільної</a:t>
            </a:r>
            <a:r>
              <a:rPr lang="ru-RU" dirty="0" smtClean="0"/>
              <a:t> </a:t>
            </a:r>
            <a:r>
              <a:rPr lang="ru-RU" dirty="0" err="1" smtClean="0"/>
              <a:t>боротьби</a:t>
            </a:r>
            <a:r>
              <a:rPr lang="ru-RU" dirty="0" smtClean="0"/>
              <a:t> </a:t>
            </a:r>
            <a:r>
              <a:rPr lang="ru-RU" dirty="0" err="1" smtClean="0"/>
              <a:t>українського</a:t>
            </a:r>
            <a:r>
              <a:rPr lang="ru-RU" dirty="0" smtClean="0"/>
              <a:t> та </a:t>
            </a:r>
            <a:r>
              <a:rPr lang="ru-RU" dirty="0" err="1" smtClean="0"/>
              <a:t>молдавського</a:t>
            </a:r>
            <a:r>
              <a:rPr lang="ru-RU" dirty="0" smtClean="0"/>
              <a:t> </a:t>
            </a:r>
            <a:r>
              <a:rPr lang="ru-RU" dirty="0" err="1" smtClean="0"/>
              <a:t>народів</a:t>
            </a:r>
            <a:r>
              <a:rPr lang="ru-RU" dirty="0" smtClean="0"/>
              <a:t> </a:t>
            </a:r>
            <a:r>
              <a:rPr lang="ru-RU" dirty="0" err="1" smtClean="0"/>
              <a:t>проти</a:t>
            </a:r>
            <a:r>
              <a:rPr lang="ru-RU" dirty="0" smtClean="0"/>
              <a:t> </a:t>
            </a:r>
            <a:r>
              <a:rPr lang="ru-RU" dirty="0" err="1" smtClean="0"/>
              <a:t>турецькиї</a:t>
            </a:r>
            <a:r>
              <a:rPr lang="ru-RU" dirty="0" smtClean="0"/>
              <a:t> </a:t>
            </a:r>
            <a:r>
              <a:rPr lang="ru-RU" dirty="0" err="1" smtClean="0"/>
              <a:t>поневолювачів</a:t>
            </a:r>
            <a:r>
              <a:rPr lang="ru-RU" dirty="0" smtClean="0"/>
              <a:t>. </a:t>
            </a:r>
            <a:r>
              <a:rPr lang="ru-RU" dirty="0" err="1" smtClean="0"/>
              <a:t>Страчений</a:t>
            </a:r>
            <a:r>
              <a:rPr lang="ru-RU" dirty="0" smtClean="0"/>
              <a:t> </a:t>
            </a:r>
            <a:r>
              <a:rPr lang="ru-RU" dirty="0" err="1" smtClean="0"/>
              <a:t>польською</a:t>
            </a:r>
            <a:r>
              <a:rPr lang="ru-RU" dirty="0" smtClean="0"/>
              <a:t> шляхтою у </a:t>
            </a:r>
            <a:r>
              <a:rPr lang="ru-RU" dirty="0" err="1" smtClean="0"/>
              <a:t>Львові</a:t>
            </a:r>
            <a:r>
              <a:rPr lang="ru-RU" dirty="0" smtClean="0"/>
              <a:t> 16 </a:t>
            </a:r>
            <a:r>
              <a:rPr lang="ru-RU" dirty="0" err="1" smtClean="0"/>
              <a:t>червня</a:t>
            </a:r>
            <a:r>
              <a:rPr lang="ru-RU" dirty="0" smtClean="0"/>
              <a:t> 1578 року"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Пабло </a:t>
            </a:r>
            <a:r>
              <a:rPr lang="ru-RU" dirty="0" err="1" smtClean="0"/>
              <a:t>Пікассо</a:t>
            </a:r>
            <a:endParaRPr lang="ru-RU" dirty="0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3"/>
          </p:nvPr>
        </p:nvSpPr>
        <p:spPr>
          <a:xfrm>
            <a:off x="5286380" y="1535112"/>
            <a:ext cx="3214710" cy="750887"/>
          </a:xfrm>
        </p:spPr>
        <p:txBody>
          <a:bodyPr/>
          <a:lstStyle/>
          <a:p>
            <a:r>
              <a:rPr lang="ru-RU" dirty="0" err="1" smtClean="0"/>
              <a:t>вул</a:t>
            </a:r>
            <a:r>
              <a:rPr lang="ru-RU" dirty="0" smtClean="0"/>
              <a:t>. Зелена, 88</a:t>
            </a:r>
            <a:endParaRPr lang="ru-RU" dirty="0"/>
          </a:p>
        </p:txBody>
      </p:sp>
      <p:sp>
        <p:nvSpPr>
          <p:cNvPr id="5" name="Місце для вмісту 4"/>
          <p:cNvSpPr>
            <a:spLocks noGrp="1"/>
          </p:cNvSpPr>
          <p:nvPr>
            <p:ph sz="quarter" idx="2"/>
          </p:nvPr>
        </p:nvSpPr>
        <p:spPr>
          <a:xfrm>
            <a:off x="285720" y="1357298"/>
            <a:ext cx="4714908" cy="5214974"/>
          </a:xfrm>
        </p:spPr>
        <p:txBody>
          <a:bodyPr>
            <a:normAutofit fontScale="92500"/>
          </a:bodyPr>
          <a:lstStyle/>
          <a:p>
            <a:r>
              <a:rPr lang="ru-RU" dirty="0" err="1" smtClean="0"/>
              <a:t>Відкритий</a:t>
            </a:r>
            <a:r>
              <a:rPr lang="ru-RU" dirty="0" smtClean="0"/>
              <a:t> 13 </a:t>
            </a:r>
            <a:r>
              <a:rPr lang="ru-RU" dirty="0" err="1" smtClean="0"/>
              <a:t>червня</a:t>
            </a:r>
            <a:r>
              <a:rPr lang="ru-RU" dirty="0" smtClean="0"/>
              <a:t> 2009 року, скульптор — </a:t>
            </a:r>
            <a:r>
              <a:rPr lang="ru-RU" dirty="0" err="1" smtClean="0"/>
              <a:t>Володимир</a:t>
            </a:r>
            <a:r>
              <a:rPr lang="ru-RU" dirty="0" smtClean="0"/>
              <a:t> </a:t>
            </a:r>
            <a:r>
              <a:rPr lang="ru-RU" dirty="0" err="1" smtClean="0"/>
              <a:t>Цісарик</a:t>
            </a:r>
            <a:r>
              <a:rPr lang="ru-RU" dirty="0" smtClean="0"/>
              <a:t>. </a:t>
            </a:r>
            <a:r>
              <a:rPr lang="ru-RU" dirty="0" err="1" smtClean="0"/>
              <a:t>Встановлений</a:t>
            </a:r>
            <a:r>
              <a:rPr lang="ru-RU" dirty="0" smtClean="0"/>
              <a:t>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нагоди</a:t>
            </a:r>
            <a:r>
              <a:rPr lang="ru-RU" dirty="0" smtClean="0"/>
              <a:t> 12-ліття клубу «</a:t>
            </a:r>
            <a:r>
              <a:rPr lang="en-US" dirty="0" smtClean="0"/>
              <a:t>Picasso»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є</a:t>
            </a:r>
            <a:r>
              <a:rPr lang="ru-RU" dirty="0" smtClean="0"/>
              <a:t> першим в </a:t>
            </a:r>
            <a:r>
              <a:rPr lang="ru-RU" dirty="0" err="1" smtClean="0"/>
              <a:t>Україні</a:t>
            </a:r>
            <a:r>
              <a:rPr lang="ru-RU" dirty="0" smtClean="0"/>
              <a:t> </a:t>
            </a:r>
            <a:r>
              <a:rPr lang="ru-RU" dirty="0" err="1" smtClean="0"/>
              <a:t>пам</a:t>
            </a:r>
            <a:r>
              <a:rPr lang="uk-UA" dirty="0" smtClean="0"/>
              <a:t>*</a:t>
            </a:r>
            <a:r>
              <a:rPr lang="ru-RU" dirty="0" err="1" smtClean="0"/>
              <a:t>ятником</a:t>
            </a:r>
            <a:r>
              <a:rPr lang="ru-RU" dirty="0" smtClean="0"/>
              <a:t> </a:t>
            </a:r>
            <a:r>
              <a:rPr lang="ru-RU" dirty="0" err="1" smtClean="0"/>
              <a:t>Пікассо</a:t>
            </a:r>
            <a:r>
              <a:rPr lang="ru-RU" dirty="0" smtClean="0"/>
              <a:t>. Художника </a:t>
            </a:r>
            <a:r>
              <a:rPr lang="ru-RU" dirty="0" err="1" smtClean="0"/>
              <a:t>зображено</a:t>
            </a:r>
            <a:r>
              <a:rPr lang="ru-RU" dirty="0" smtClean="0"/>
              <a:t>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голим</a:t>
            </a:r>
            <a:r>
              <a:rPr lang="ru-RU" dirty="0" smtClean="0"/>
              <a:t> торсом, у шортах та </a:t>
            </a:r>
            <a:r>
              <a:rPr lang="ru-RU" dirty="0" err="1" smtClean="0"/>
              <a:t>босоніж</a:t>
            </a:r>
            <a:r>
              <a:rPr lang="ru-RU" dirty="0" smtClean="0"/>
              <a:t>. </a:t>
            </a:r>
            <a:r>
              <a:rPr lang="ru-RU" dirty="0" err="1" smtClean="0"/>
              <a:t>Він</a:t>
            </a:r>
            <a:r>
              <a:rPr lang="ru-RU" dirty="0" smtClean="0"/>
              <a:t> </a:t>
            </a:r>
            <a:r>
              <a:rPr lang="ru-RU" dirty="0" err="1" smtClean="0"/>
              <a:t>стоїть</a:t>
            </a:r>
            <a:r>
              <a:rPr lang="ru-RU" dirty="0" smtClean="0"/>
              <a:t> </a:t>
            </a:r>
            <a:r>
              <a:rPr lang="ru-RU" dirty="0" err="1" smtClean="0"/>
              <a:t>й</a:t>
            </a:r>
            <a:r>
              <a:rPr lang="ru-RU" dirty="0" smtClean="0"/>
              <a:t> курить цигарку, </a:t>
            </a:r>
            <a:r>
              <a:rPr lang="ru-RU" dirty="0" err="1" smtClean="0"/>
              <a:t>кінчик</a:t>
            </a:r>
            <a:r>
              <a:rPr lang="ru-RU" dirty="0" smtClean="0"/>
              <a:t> </a:t>
            </a:r>
            <a:r>
              <a:rPr lang="ru-RU" dirty="0" err="1" smtClean="0"/>
              <a:t>якої</a:t>
            </a:r>
            <a:r>
              <a:rPr lang="ru-RU" dirty="0" smtClean="0"/>
              <a:t> </a:t>
            </a:r>
            <a:r>
              <a:rPr lang="ru-RU" dirty="0" err="1" smtClean="0"/>
              <a:t>світиться</a:t>
            </a:r>
            <a:r>
              <a:rPr lang="ru-RU" dirty="0" smtClean="0"/>
              <a:t> </a:t>
            </a:r>
            <a:r>
              <a:rPr lang="ru-RU" dirty="0" err="1" smtClean="0"/>
              <a:t>червоним</a:t>
            </a:r>
            <a:r>
              <a:rPr lang="ru-RU" dirty="0" smtClean="0"/>
              <a:t> </a:t>
            </a:r>
            <a:r>
              <a:rPr lang="ru-RU" dirty="0" err="1" smtClean="0"/>
              <a:t>полум'ям</a:t>
            </a:r>
            <a:r>
              <a:rPr lang="ru-RU" dirty="0" smtClean="0"/>
              <a:t>. У </a:t>
            </a:r>
            <a:r>
              <a:rPr lang="ru-RU" dirty="0" err="1" smtClean="0"/>
              <a:t>клубі</a:t>
            </a:r>
            <a:r>
              <a:rPr lang="ru-RU" dirty="0" smtClean="0"/>
              <a:t> пояснили </a:t>
            </a:r>
            <a:r>
              <a:rPr lang="ru-RU" dirty="0" err="1" smtClean="0"/>
              <a:t>такий</a:t>
            </a:r>
            <a:r>
              <a:rPr lang="ru-RU" dirty="0" smtClean="0"/>
              <a:t> </a:t>
            </a:r>
            <a:r>
              <a:rPr lang="ru-RU" dirty="0" err="1" smtClean="0"/>
              <a:t>вибір</a:t>
            </a:r>
            <a:r>
              <a:rPr lang="ru-RU" dirty="0" smtClean="0"/>
              <a:t> </a:t>
            </a:r>
            <a:r>
              <a:rPr lang="ru-RU" dirty="0" err="1" smtClean="0"/>
              <a:t>вигляду</a:t>
            </a:r>
            <a:r>
              <a:rPr lang="ru-RU" dirty="0" smtClean="0"/>
              <a:t> </a:t>
            </a:r>
            <a:r>
              <a:rPr lang="ru-RU" dirty="0" err="1" smtClean="0"/>
              <a:t>пам</a:t>
            </a:r>
            <a:r>
              <a:rPr lang="ru-RU" dirty="0" smtClean="0"/>
              <a:t>*</a:t>
            </a:r>
            <a:r>
              <a:rPr lang="ru-RU" dirty="0" err="1" smtClean="0"/>
              <a:t>ятника</a:t>
            </a:r>
            <a:r>
              <a:rPr lang="ru-RU" dirty="0" smtClean="0"/>
              <a:t> </a:t>
            </a:r>
            <a:r>
              <a:rPr lang="ru-RU" dirty="0" err="1" smtClean="0"/>
              <a:t>тим</a:t>
            </a:r>
            <a:r>
              <a:rPr lang="ru-RU" dirty="0" smtClean="0"/>
              <a:t>, </a:t>
            </a:r>
            <a:r>
              <a:rPr lang="ru-RU" dirty="0" err="1" smtClean="0"/>
              <a:t>що</a:t>
            </a:r>
            <a:r>
              <a:rPr lang="ru-RU" dirty="0" smtClean="0"/>
              <a:t> таким художник </a:t>
            </a:r>
            <a:r>
              <a:rPr lang="ru-RU" dirty="0" err="1" smtClean="0"/>
              <a:t>зазнимкований</a:t>
            </a:r>
            <a:r>
              <a:rPr lang="ru-RU" dirty="0" smtClean="0"/>
              <a:t> на </a:t>
            </a:r>
            <a:r>
              <a:rPr lang="ru-RU" dirty="0" err="1" smtClean="0"/>
              <a:t>багатьох</a:t>
            </a:r>
            <a:r>
              <a:rPr lang="ru-RU" dirty="0" smtClean="0"/>
              <a:t> фото.</a:t>
            </a:r>
          </a:p>
          <a:p>
            <a:endParaRPr lang="ru-RU" dirty="0"/>
          </a:p>
        </p:txBody>
      </p:sp>
      <p:pic>
        <p:nvPicPr>
          <p:cNvPr id="7" name="Місце для вмісту 6" descr="Pablo_Picasso_(Lviv).JPG"/>
          <p:cNvPicPr>
            <a:picLocks noGrp="1" noChangeAspect="1"/>
          </p:cNvPicPr>
          <p:nvPr>
            <p:ph sz="quarter" idx="4"/>
          </p:nvPr>
        </p:nvPicPr>
        <p:blipFill>
          <a:blip r:embed="rId2" cstate="print"/>
          <a:stretch>
            <a:fillRect/>
          </a:stretch>
        </p:blipFill>
        <p:spPr>
          <a:xfrm>
            <a:off x="5253875" y="2362200"/>
            <a:ext cx="3212387" cy="428151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/>
              <a:t>Пам'ятник</a:t>
            </a:r>
            <a:r>
              <a:rPr lang="ru-RU" dirty="0" smtClean="0"/>
              <a:t> </a:t>
            </a:r>
            <a:r>
              <a:rPr lang="ru-RU" dirty="0" err="1" smtClean="0"/>
              <a:t>Сажотрусу</a:t>
            </a:r>
            <a:endParaRPr lang="ru-RU" dirty="0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err="1" smtClean="0"/>
              <a:t>вул</a:t>
            </a:r>
            <a:r>
              <a:rPr lang="ru-RU" dirty="0" smtClean="0"/>
              <a:t>. </a:t>
            </a:r>
            <a:r>
              <a:rPr lang="ru-RU" dirty="0" err="1" smtClean="0"/>
              <a:t>Староєврейська</a:t>
            </a:r>
            <a:r>
              <a:rPr lang="ru-RU" dirty="0" smtClean="0"/>
              <a:t>, 48; </a:t>
            </a:r>
          </a:p>
          <a:p>
            <a:pPr>
              <a:buNone/>
            </a:pPr>
            <a:r>
              <a:rPr lang="ru-RU" dirty="0" smtClean="0"/>
              <a:t>на </a:t>
            </a:r>
            <a:r>
              <a:rPr lang="ru-RU" dirty="0" err="1" smtClean="0"/>
              <a:t>даху</a:t>
            </a:r>
            <a:r>
              <a:rPr lang="ru-RU" dirty="0" smtClean="0"/>
              <a:t> кафе «</a:t>
            </a:r>
            <a:r>
              <a:rPr lang="ru-RU" dirty="0" err="1" smtClean="0"/>
              <a:t>Дім</a:t>
            </a:r>
            <a:r>
              <a:rPr lang="ru-RU" dirty="0" smtClean="0"/>
              <a:t> легенд»</a:t>
            </a:r>
          </a:p>
          <a:p>
            <a:r>
              <a:rPr lang="ru-RU" dirty="0" smtClean="0"/>
              <a:t>Скульптор — </a:t>
            </a:r>
          </a:p>
          <a:p>
            <a:pPr>
              <a:buNone/>
            </a:pPr>
            <a:r>
              <a:rPr lang="ru-RU" dirty="0" err="1" smtClean="0"/>
              <a:t>Володимир</a:t>
            </a:r>
            <a:r>
              <a:rPr lang="ru-RU" dirty="0" smtClean="0"/>
              <a:t> </a:t>
            </a:r>
            <a:r>
              <a:rPr lang="ru-RU" dirty="0" err="1" smtClean="0"/>
              <a:t>Цісарик</a:t>
            </a:r>
            <a:endParaRPr lang="ru-RU" dirty="0"/>
          </a:p>
        </p:txBody>
      </p:sp>
      <p:pic>
        <p:nvPicPr>
          <p:cNvPr id="4" name="Рисунок 3" descr="Monument_sajotru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286380" y="1571612"/>
            <a:ext cx="3214710" cy="4822065"/>
          </a:xfrm>
          <a:prstGeom prst="rect">
            <a:avLst/>
          </a:prstGeom>
        </p:spPr>
      </p:pic>
      <p:pic>
        <p:nvPicPr>
          <p:cNvPr id="5" name="Рисунок 4" descr="94210579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142976" y="3786190"/>
            <a:ext cx="2428892" cy="276227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/>
              <a:t>Пам'ятник</a:t>
            </a:r>
            <a:r>
              <a:rPr lang="ru-RU" dirty="0" smtClean="0"/>
              <a:t> </a:t>
            </a:r>
            <a:r>
              <a:rPr lang="ru-RU" dirty="0" err="1" smtClean="0"/>
              <a:t>Іванові</a:t>
            </a:r>
            <a:r>
              <a:rPr lang="ru-RU" dirty="0" smtClean="0"/>
              <a:t> Франку</a:t>
            </a:r>
            <a:endParaRPr lang="ru-RU" dirty="0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457200" y="1142985"/>
            <a:ext cx="4040188" cy="785818"/>
          </a:xfrm>
        </p:spPr>
        <p:txBody>
          <a:bodyPr>
            <a:normAutofit fontScale="85000" lnSpcReduction="10000"/>
          </a:bodyPr>
          <a:lstStyle/>
          <a:p>
            <a:r>
              <a:rPr lang="ru-RU" u="sng" dirty="0" err="1" smtClean="0"/>
              <a:t>вул</a:t>
            </a:r>
            <a:r>
              <a:rPr lang="ru-RU" u="sng" dirty="0" smtClean="0"/>
              <a:t>. </a:t>
            </a:r>
            <a:r>
              <a:rPr lang="ru-RU" u="sng" dirty="0" err="1" smtClean="0"/>
              <a:t>Університетська</a:t>
            </a:r>
            <a:r>
              <a:rPr lang="ru-RU" dirty="0" smtClean="0"/>
              <a:t> (парк </a:t>
            </a:r>
            <a:r>
              <a:rPr lang="ru-RU" dirty="0" err="1" smtClean="0"/>
              <a:t>імені</a:t>
            </a:r>
            <a:r>
              <a:rPr lang="ru-RU" dirty="0" smtClean="0"/>
              <a:t> </a:t>
            </a:r>
            <a:r>
              <a:rPr lang="ru-RU" dirty="0" err="1" smtClean="0"/>
              <a:t>Івана</a:t>
            </a:r>
            <a:r>
              <a:rPr lang="ru-RU" dirty="0" smtClean="0"/>
              <a:t> Франка</a:t>
            </a:r>
            <a:r>
              <a:rPr lang="en-US" dirty="0" smtClean="0"/>
              <a:t>)</a:t>
            </a:r>
            <a:endParaRPr lang="ru-RU" dirty="0"/>
          </a:p>
        </p:txBody>
      </p:sp>
      <p:pic>
        <p:nvPicPr>
          <p:cNvPr id="7" name="Місце для вмісту 6" descr="IwanFrankoPomnikLwow.jpg"/>
          <p:cNvPicPr>
            <a:picLocks noGrp="1" noChangeAspect="1"/>
          </p:cNvPicPr>
          <p:nvPr>
            <p:ph sz="quarter" idx="2"/>
          </p:nvPr>
        </p:nvPicPr>
        <p:blipFill>
          <a:blip r:embed="rId2" cstate="print"/>
          <a:stretch>
            <a:fillRect/>
          </a:stretch>
        </p:blipFill>
        <p:spPr>
          <a:xfrm>
            <a:off x="857224" y="1952356"/>
            <a:ext cx="3359092" cy="4619916"/>
          </a:xfrm>
        </p:spPr>
      </p:pic>
      <p:sp>
        <p:nvSpPr>
          <p:cNvPr id="6" name="Місце для вмісту 5"/>
          <p:cNvSpPr>
            <a:spLocks noGrp="1"/>
          </p:cNvSpPr>
          <p:nvPr>
            <p:ph sz="quarter" idx="4"/>
          </p:nvPr>
        </p:nvSpPr>
        <p:spPr>
          <a:xfrm>
            <a:off x="4645025" y="1214422"/>
            <a:ext cx="4070379" cy="5357850"/>
          </a:xfrm>
        </p:spPr>
        <p:txBody>
          <a:bodyPr/>
          <a:lstStyle/>
          <a:p>
            <a:r>
              <a:rPr lang="ru-RU" dirty="0" smtClean="0"/>
              <a:t> </a:t>
            </a:r>
            <a:r>
              <a:rPr lang="ru-RU" dirty="0" err="1" smtClean="0"/>
              <a:t>Скульптори</a:t>
            </a:r>
            <a:r>
              <a:rPr lang="ru-RU" dirty="0" smtClean="0"/>
              <a:t> — В. Борисенко, </a:t>
            </a:r>
            <a:r>
              <a:rPr lang="ru-RU" dirty="0" err="1" smtClean="0"/>
              <a:t>Дмитро</a:t>
            </a:r>
            <a:r>
              <a:rPr lang="ru-RU" dirty="0" smtClean="0"/>
              <a:t> </a:t>
            </a:r>
            <a:r>
              <a:rPr lang="ru-RU" dirty="0" err="1" smtClean="0"/>
              <a:t>Крвавич</a:t>
            </a:r>
            <a:r>
              <a:rPr lang="ru-RU" dirty="0" smtClean="0"/>
              <a:t>, Е. </a:t>
            </a:r>
            <a:r>
              <a:rPr lang="ru-RU" dirty="0" err="1" smtClean="0"/>
              <a:t>Мисько</a:t>
            </a:r>
            <a:r>
              <a:rPr lang="ru-RU" dirty="0" smtClean="0"/>
              <a:t>, В. </a:t>
            </a:r>
            <a:r>
              <a:rPr lang="ru-RU" dirty="0" err="1" smtClean="0"/>
              <a:t>Одрехівський</a:t>
            </a:r>
            <a:r>
              <a:rPr lang="ru-RU" dirty="0" smtClean="0"/>
              <a:t> </a:t>
            </a:r>
            <a:r>
              <a:rPr lang="ru-RU" dirty="0" err="1" smtClean="0"/>
              <a:t>іЯ</a:t>
            </a:r>
            <a:r>
              <a:rPr lang="ru-RU" dirty="0" smtClean="0"/>
              <a:t>. Чайка. </a:t>
            </a:r>
            <a:r>
              <a:rPr lang="ru-RU" dirty="0" err="1" smtClean="0"/>
              <a:t>Архітектор</a:t>
            </a:r>
            <a:r>
              <a:rPr lang="ru-RU" dirty="0" smtClean="0"/>
              <a:t> — А. </a:t>
            </a:r>
            <a:r>
              <a:rPr lang="ru-RU" dirty="0" err="1" smtClean="0"/>
              <a:t>Шуляр</a:t>
            </a:r>
            <a:r>
              <a:rPr lang="ru-RU" dirty="0" smtClean="0"/>
              <a:t>.</a:t>
            </a:r>
            <a:endParaRPr lang="en-US" dirty="0" smtClean="0"/>
          </a:p>
          <a:p>
            <a:endParaRPr lang="en-US" dirty="0" smtClean="0"/>
          </a:p>
          <a:p>
            <a:r>
              <a:rPr lang="ru-RU" dirty="0" err="1" smtClean="0"/>
              <a:t>Відкритий</a:t>
            </a:r>
            <a:r>
              <a:rPr lang="ru-RU" dirty="0" smtClean="0"/>
              <a:t> 30 </a:t>
            </a:r>
            <a:r>
              <a:rPr lang="ru-RU" dirty="0" err="1" smtClean="0"/>
              <a:t>жовтня</a:t>
            </a:r>
            <a:r>
              <a:rPr lang="ru-RU" dirty="0" smtClean="0"/>
              <a:t> 1964року. </a:t>
            </a:r>
            <a:r>
              <a:rPr lang="ru-RU" dirty="0" err="1" smtClean="0"/>
              <a:t>Висота</a:t>
            </a:r>
            <a:r>
              <a:rPr lang="ru-RU" dirty="0" smtClean="0"/>
              <a:t> </a:t>
            </a:r>
            <a:r>
              <a:rPr lang="ru-RU" dirty="0" err="1" smtClean="0"/>
              <a:t>пам'ятника</a:t>
            </a:r>
            <a:r>
              <a:rPr lang="ru-RU" dirty="0" smtClean="0"/>
              <a:t> разом </a:t>
            </a:r>
            <a:r>
              <a:rPr lang="ru-RU" dirty="0" err="1" smtClean="0"/>
              <a:t>із</a:t>
            </a:r>
            <a:r>
              <a:rPr lang="ru-RU" dirty="0" smtClean="0"/>
              <a:t> постаментом — 12,5 м, </a:t>
            </a:r>
            <a:r>
              <a:rPr lang="ru-RU" dirty="0" err="1" smtClean="0"/>
              <a:t>висота</a:t>
            </a:r>
            <a:r>
              <a:rPr lang="ru-RU" dirty="0" smtClean="0"/>
              <a:t> </a:t>
            </a:r>
            <a:r>
              <a:rPr lang="ru-RU" dirty="0" err="1" smtClean="0"/>
              <a:t>власне</a:t>
            </a:r>
            <a:r>
              <a:rPr lang="ru-RU" dirty="0" smtClean="0"/>
              <a:t> </a:t>
            </a:r>
            <a:r>
              <a:rPr lang="ru-RU" dirty="0" err="1" smtClean="0"/>
              <a:t>пам'ятника</a:t>
            </a:r>
            <a:r>
              <a:rPr lang="ru-RU" dirty="0" smtClean="0"/>
              <a:t> — 8 </a:t>
            </a:r>
            <a:r>
              <a:rPr lang="ru-RU" dirty="0" err="1" smtClean="0"/>
              <a:t>метрів</a:t>
            </a:r>
            <a:r>
              <a:rPr lang="ru-RU" dirty="0" smtClean="0"/>
              <a:t>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972452" cy="727058"/>
          </a:xfrm>
        </p:spPr>
        <p:txBody>
          <a:bodyPr>
            <a:noAutofit/>
          </a:bodyPr>
          <a:lstStyle/>
          <a:p>
            <a:r>
              <a:rPr lang="vi-VN" sz="3600" b="1" dirty="0" smtClean="0"/>
              <a:t>Пам'ятник Іва́нові Фе́дорову</a:t>
            </a:r>
            <a:endParaRPr lang="ru-RU" sz="3600" dirty="0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2"/>
          </p:nvPr>
        </p:nvSpPr>
        <p:spPr>
          <a:xfrm>
            <a:off x="457200" y="1142984"/>
            <a:ext cx="3008313" cy="5429288"/>
          </a:xfrm>
        </p:spPr>
        <p:txBody>
          <a:bodyPr>
            <a:noAutofit/>
          </a:bodyPr>
          <a:lstStyle/>
          <a:p>
            <a:r>
              <a:rPr lang="uk-UA" sz="2000" dirty="0" smtClean="0"/>
              <a:t>П</a:t>
            </a:r>
            <a:r>
              <a:rPr lang="ru-RU" sz="2000" dirty="0" err="1" smtClean="0"/>
              <a:t>ам'ятни</a:t>
            </a:r>
            <a:r>
              <a:rPr lang="ru-RU" sz="2000" dirty="0" smtClean="0"/>
              <a:t> </a:t>
            </a:r>
            <a:r>
              <a:rPr lang="ru-RU" sz="2000" dirty="0" err="1" smtClean="0"/>
              <a:t>першодрукареві</a:t>
            </a:r>
            <a:r>
              <a:rPr lang="ru-RU" sz="2000" dirty="0" smtClean="0"/>
              <a:t> на </a:t>
            </a:r>
            <a:r>
              <a:rPr lang="ru-RU" sz="2000" dirty="0" err="1" smtClean="0"/>
              <a:t>території</a:t>
            </a:r>
            <a:r>
              <a:rPr lang="ru-RU" sz="2000" dirty="0" smtClean="0"/>
              <a:t> </a:t>
            </a:r>
            <a:r>
              <a:rPr lang="ru-RU" sz="2000" dirty="0" err="1" smtClean="0"/>
              <a:t>України</a:t>
            </a:r>
            <a:r>
              <a:rPr lang="ru-RU" sz="2000" dirty="0" smtClean="0"/>
              <a:t> </a:t>
            </a:r>
            <a:r>
              <a:rPr lang="ru-RU" sz="2000" dirty="0" err="1" smtClean="0"/>
              <a:t>Іванові</a:t>
            </a:r>
            <a:r>
              <a:rPr lang="ru-RU" sz="2000" dirty="0" smtClean="0"/>
              <a:t> Федорову у </a:t>
            </a:r>
            <a:r>
              <a:rPr lang="ru-RU" sz="2000" dirty="0" err="1" smtClean="0"/>
              <a:t>Львові</a:t>
            </a:r>
            <a:r>
              <a:rPr lang="ru-RU" sz="2000" dirty="0" smtClean="0"/>
              <a:t>, </a:t>
            </a:r>
            <a:r>
              <a:rPr lang="ru-RU" sz="2000" dirty="0" err="1" smtClean="0"/>
              <a:t>що</a:t>
            </a:r>
            <a:r>
              <a:rPr lang="ru-RU" sz="2000" dirty="0" smtClean="0"/>
              <a:t> </a:t>
            </a:r>
            <a:r>
              <a:rPr lang="ru-RU" sz="2000" dirty="0" err="1" smtClean="0"/>
              <a:t>знаходиться</a:t>
            </a:r>
            <a:r>
              <a:rPr lang="ru-RU" sz="2000" dirty="0" smtClean="0"/>
              <a:t> на </a:t>
            </a:r>
            <a:r>
              <a:rPr lang="ru-RU" sz="2000" dirty="0" err="1" smtClean="0"/>
              <a:t>вулиці</a:t>
            </a:r>
            <a:r>
              <a:rPr lang="ru-RU" sz="2000" dirty="0" smtClean="0"/>
              <a:t> </a:t>
            </a:r>
            <a:r>
              <a:rPr lang="ru-RU" sz="2000" dirty="0" err="1" smtClean="0"/>
              <a:t>Підвальній</a:t>
            </a:r>
            <a:r>
              <a:rPr lang="ru-RU" sz="2000" dirty="0" smtClean="0"/>
              <a:t>, 13. </a:t>
            </a:r>
            <a:r>
              <a:rPr lang="ru-RU" sz="2000" dirty="0" err="1" smtClean="0"/>
              <a:t>Встановлений</a:t>
            </a:r>
            <a:r>
              <a:rPr lang="ru-RU" sz="2000" dirty="0" smtClean="0"/>
              <a:t> 26 листопада 1977 року на честь </a:t>
            </a:r>
            <a:r>
              <a:rPr lang="ru-RU" sz="2000" dirty="0" err="1" smtClean="0"/>
              <a:t>т.зв</a:t>
            </a:r>
            <a:r>
              <a:rPr lang="ru-RU" sz="2000" dirty="0" smtClean="0"/>
              <a:t>. «400-ліття </a:t>
            </a:r>
            <a:r>
              <a:rPr lang="ru-RU" sz="2000" dirty="0" err="1" smtClean="0"/>
              <a:t>книгодрукування</a:t>
            </a:r>
            <a:r>
              <a:rPr lang="ru-RU" sz="2000" dirty="0" smtClean="0"/>
              <a:t> на </a:t>
            </a:r>
            <a:r>
              <a:rPr lang="ru-RU" sz="2000" dirty="0" err="1" smtClean="0"/>
              <a:t>українських</a:t>
            </a:r>
            <a:r>
              <a:rPr lang="ru-RU" sz="2000" dirty="0" smtClean="0"/>
              <a:t> землях». </a:t>
            </a:r>
            <a:r>
              <a:rPr lang="ru-RU" sz="2000" dirty="0" err="1" smtClean="0"/>
              <a:t>Площа</a:t>
            </a:r>
            <a:r>
              <a:rPr lang="ru-RU" sz="2000" dirty="0" smtClean="0"/>
              <a:t> </a:t>
            </a:r>
            <a:r>
              <a:rPr lang="ru-RU" sz="2000" dirty="0" err="1" smtClean="0"/>
              <a:t>навколо</a:t>
            </a:r>
            <a:r>
              <a:rPr lang="ru-RU" sz="2000" dirty="0" smtClean="0"/>
              <a:t> </a:t>
            </a:r>
            <a:r>
              <a:rPr lang="ru-RU" sz="2000" dirty="0" err="1" smtClean="0"/>
              <a:t>пам'ятника</a:t>
            </a:r>
            <a:r>
              <a:rPr lang="ru-RU" sz="2000" dirty="0" smtClean="0"/>
              <a:t> — </a:t>
            </a:r>
            <a:r>
              <a:rPr lang="ru-RU" sz="2000" dirty="0" err="1" smtClean="0"/>
              <a:t>найбільший</a:t>
            </a:r>
            <a:r>
              <a:rPr lang="ru-RU" sz="2000" dirty="0" smtClean="0"/>
              <a:t> </a:t>
            </a:r>
          </a:p>
          <a:p>
            <a:r>
              <a:rPr lang="ru-RU" sz="2000" dirty="0" err="1" smtClean="0"/>
              <a:t>букіністичний</a:t>
            </a:r>
            <a:r>
              <a:rPr lang="ru-RU" sz="2000" dirty="0" smtClean="0"/>
              <a:t> </a:t>
            </a:r>
            <a:r>
              <a:rPr lang="ru-RU" sz="2000" dirty="0" err="1" smtClean="0"/>
              <a:t>ринок</a:t>
            </a:r>
            <a:r>
              <a:rPr lang="ru-RU" sz="2000" dirty="0" smtClean="0"/>
              <a:t> Львова.</a:t>
            </a:r>
            <a:endParaRPr lang="ru-RU" sz="2000" dirty="0"/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1"/>
          </p:nvPr>
        </p:nvSpPr>
        <p:spPr>
          <a:xfrm>
            <a:off x="3575050" y="1071546"/>
            <a:ext cx="5111750" cy="5054617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     </a:t>
            </a:r>
            <a:r>
              <a:rPr lang="ru-RU" dirty="0" err="1" smtClean="0"/>
              <a:t>Архітектор</a:t>
            </a:r>
            <a:r>
              <a:rPr lang="ru-RU" dirty="0" smtClean="0"/>
              <a:t> — А. Консулов, </a:t>
            </a:r>
            <a:r>
              <a:rPr lang="ru-RU" dirty="0" err="1" smtClean="0"/>
              <a:t>скульптори</a:t>
            </a:r>
            <a:r>
              <a:rPr lang="ru-RU" dirty="0" smtClean="0"/>
              <a:t> — В. </a:t>
            </a:r>
            <a:r>
              <a:rPr lang="ru-RU" dirty="0" err="1" smtClean="0"/>
              <a:t>Борисенко,В</a:t>
            </a:r>
            <a:r>
              <a:rPr lang="ru-RU" dirty="0" smtClean="0"/>
              <a:t>. </a:t>
            </a:r>
            <a:r>
              <a:rPr lang="ru-RU" dirty="0" err="1" smtClean="0"/>
              <a:t>Подольський</a:t>
            </a:r>
            <a:r>
              <a:rPr lang="ru-RU" dirty="0" smtClean="0"/>
              <a:t>.</a:t>
            </a:r>
          </a:p>
          <a:p>
            <a:endParaRPr lang="ru-RU" dirty="0"/>
          </a:p>
        </p:txBody>
      </p:sp>
      <p:pic>
        <p:nvPicPr>
          <p:cNvPr id="5" name="Рисунок 4" descr="Ivan_fedorov_monument_lviv_2006060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429124" y="2428868"/>
            <a:ext cx="3455244" cy="4394260"/>
          </a:xfrm>
          <a:prstGeom prst="rect">
            <a:avLst/>
          </a:prstGeom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084248"/>
          </a:xfrm>
        </p:spPr>
        <p:txBody>
          <a:bodyPr>
            <a:normAutofit fontScale="90000"/>
          </a:bodyPr>
          <a:lstStyle/>
          <a:p>
            <a:r>
              <a:rPr lang="uk-UA" b="0" dirty="0" smtClean="0"/>
              <a:t>Пам'ятник Тарасові Шевченку</a:t>
            </a:r>
            <a:br>
              <a:rPr lang="uk-UA" b="0" dirty="0" smtClean="0"/>
            </a:br>
            <a:endParaRPr lang="ru-RU" dirty="0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323528" y="908720"/>
            <a:ext cx="4248472" cy="1152128"/>
          </a:xfrm>
        </p:spPr>
        <p:txBody>
          <a:bodyPr>
            <a:normAutofit/>
          </a:bodyPr>
          <a:lstStyle/>
          <a:p>
            <a:r>
              <a:rPr lang="ru-RU" dirty="0" smtClean="0"/>
              <a:t>проспект </a:t>
            </a:r>
            <a:r>
              <a:rPr lang="ru-RU" dirty="0" err="1" smtClean="0"/>
              <a:t>Свободи</a:t>
            </a:r>
            <a:r>
              <a:rPr lang="ru-RU" dirty="0" smtClean="0"/>
              <a:t>, «Клумба»</a:t>
            </a:r>
            <a:endParaRPr lang="ru-RU" dirty="0"/>
          </a:p>
        </p:txBody>
      </p:sp>
      <p:pic>
        <p:nvPicPr>
          <p:cNvPr id="7" name="Місце для вмісту 6" descr="Пам'ятник_Шевченку.jpg"/>
          <p:cNvPicPr>
            <a:picLocks noGrp="1" noChangeAspect="1"/>
          </p:cNvPicPr>
          <p:nvPr>
            <p:ph sz="quarter" idx="2"/>
          </p:nvPr>
        </p:nvPicPr>
        <p:blipFill>
          <a:blip r:embed="rId2" cstate="print"/>
          <a:stretch>
            <a:fillRect/>
          </a:stretch>
        </p:blipFill>
        <p:spPr>
          <a:xfrm>
            <a:off x="216548" y="2194344"/>
            <a:ext cx="4499468" cy="4663656"/>
          </a:xfrm>
        </p:spPr>
      </p:pic>
      <p:sp>
        <p:nvSpPr>
          <p:cNvPr id="6" name="Місце для вмісту 5"/>
          <p:cNvSpPr>
            <a:spLocks noGrp="1"/>
          </p:cNvSpPr>
          <p:nvPr>
            <p:ph sz="quarter" idx="4"/>
          </p:nvPr>
        </p:nvSpPr>
        <p:spPr>
          <a:xfrm>
            <a:off x="4645025" y="1000108"/>
            <a:ext cx="4041775" cy="5126055"/>
          </a:xfrm>
        </p:spPr>
        <p:txBody>
          <a:bodyPr>
            <a:normAutofit lnSpcReduction="10000"/>
          </a:bodyPr>
          <a:lstStyle/>
          <a:p>
            <a:r>
              <a:rPr lang="ru-RU" dirty="0" err="1" smtClean="0"/>
              <a:t>Відкритий</a:t>
            </a:r>
            <a:r>
              <a:rPr lang="ru-RU" dirty="0" smtClean="0"/>
              <a:t> 24 </a:t>
            </a:r>
            <a:r>
              <a:rPr lang="ru-RU" dirty="0" err="1" smtClean="0"/>
              <a:t>серпня</a:t>
            </a:r>
            <a:r>
              <a:rPr lang="ru-RU" dirty="0" smtClean="0"/>
              <a:t> 1992 року.</a:t>
            </a:r>
          </a:p>
          <a:p>
            <a:r>
              <a:rPr lang="ru-RU" dirty="0" err="1" smtClean="0"/>
              <a:t>Ліворуч</a:t>
            </a:r>
            <a:r>
              <a:rPr lang="ru-RU" dirty="0" smtClean="0"/>
              <a:t> </a:t>
            </a:r>
            <a:r>
              <a:rPr lang="ru-RU" dirty="0" err="1" smtClean="0"/>
              <a:t>фігури</a:t>
            </a:r>
            <a:r>
              <a:rPr lang="ru-RU" dirty="0" smtClean="0"/>
              <a:t> </a:t>
            </a:r>
            <a:r>
              <a:rPr lang="ru-RU" dirty="0" err="1" smtClean="0"/>
              <a:t>поета</a:t>
            </a:r>
            <a:r>
              <a:rPr lang="ru-RU" dirty="0" smtClean="0"/>
              <a:t> </a:t>
            </a:r>
            <a:r>
              <a:rPr lang="ru-RU" dirty="0" err="1" smtClean="0"/>
              <a:t>стоїть</a:t>
            </a:r>
            <a:r>
              <a:rPr lang="ru-RU" dirty="0" smtClean="0"/>
              <a:t> «</a:t>
            </a:r>
            <a:r>
              <a:rPr lang="ru-RU" dirty="0" err="1" smtClean="0"/>
              <a:t>Хвиля</a:t>
            </a:r>
            <a:r>
              <a:rPr lang="ru-RU" dirty="0" smtClean="0"/>
              <a:t> </a:t>
            </a:r>
            <a:r>
              <a:rPr lang="ru-RU" dirty="0" err="1" smtClean="0"/>
              <a:t>національного</a:t>
            </a:r>
            <a:r>
              <a:rPr lang="ru-RU" dirty="0" smtClean="0"/>
              <a:t> </a:t>
            </a:r>
            <a:r>
              <a:rPr lang="ru-RU" dirty="0" err="1" smtClean="0"/>
              <a:t>відродження</a:t>
            </a:r>
            <a:r>
              <a:rPr lang="ru-RU" dirty="0" smtClean="0"/>
              <a:t>» — 12-метрова </a:t>
            </a:r>
            <a:r>
              <a:rPr lang="ru-RU" dirty="0" err="1" smtClean="0"/>
              <a:t>символічна</a:t>
            </a:r>
            <a:r>
              <a:rPr lang="ru-RU" dirty="0" smtClean="0"/>
              <a:t> стела 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фігурними</a:t>
            </a:r>
            <a:r>
              <a:rPr lang="ru-RU" dirty="0" smtClean="0"/>
              <a:t> </a:t>
            </a:r>
            <a:r>
              <a:rPr lang="ru-RU" dirty="0" err="1" smtClean="0"/>
              <a:t>барельєфами</a:t>
            </a:r>
            <a:r>
              <a:rPr lang="ru-RU" dirty="0" smtClean="0"/>
              <a:t>. </a:t>
            </a:r>
          </a:p>
          <a:p>
            <a:r>
              <a:rPr lang="ru-RU" dirty="0" err="1" smtClean="0"/>
              <a:t>Висота</a:t>
            </a:r>
            <a:r>
              <a:rPr lang="ru-RU" dirty="0" smtClean="0"/>
              <a:t> </a:t>
            </a:r>
            <a:r>
              <a:rPr lang="ru-RU" dirty="0" err="1" smtClean="0"/>
              <a:t>постаті</a:t>
            </a:r>
            <a:r>
              <a:rPr lang="ru-RU" dirty="0" smtClean="0"/>
              <a:t> становить 4,45 м.</a:t>
            </a:r>
          </a:p>
          <a:p>
            <a:r>
              <a:rPr lang="ru-RU" dirty="0" err="1" smtClean="0"/>
              <a:t>Усі</a:t>
            </a:r>
            <a:r>
              <a:rPr lang="ru-RU" dirty="0" smtClean="0"/>
              <a:t> </a:t>
            </a:r>
            <a:r>
              <a:rPr lang="ru-RU" dirty="0" err="1" smtClean="0"/>
              <a:t>роботи</a:t>
            </a:r>
            <a:r>
              <a:rPr lang="ru-RU" dirty="0" smtClean="0"/>
              <a:t> </a:t>
            </a:r>
            <a:r>
              <a:rPr lang="ru-RU" dirty="0" err="1" smtClean="0"/>
              <a:t>щодо</a:t>
            </a:r>
            <a:r>
              <a:rPr lang="ru-RU" dirty="0" smtClean="0"/>
              <a:t> </a:t>
            </a:r>
            <a:r>
              <a:rPr lang="ru-RU" dirty="0" err="1" smtClean="0"/>
              <a:t>спорудження</a:t>
            </a:r>
            <a:r>
              <a:rPr lang="ru-RU" dirty="0" smtClean="0"/>
              <a:t> завершено 1996 року.</a:t>
            </a:r>
            <a:endParaRPr lang="ru-RU" dirty="0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604822"/>
          </a:xfrm>
        </p:spPr>
        <p:txBody>
          <a:bodyPr>
            <a:noAutofit/>
          </a:bodyPr>
          <a:lstStyle/>
          <a:p>
            <a:r>
              <a:rPr lang="ru-RU" sz="3600" b="0" dirty="0" err="1" smtClean="0"/>
              <a:t>Пам'ятник</a:t>
            </a:r>
            <a:r>
              <a:rPr lang="ru-RU" sz="3600" b="0" dirty="0" smtClean="0"/>
              <a:t> </a:t>
            </a:r>
            <a:r>
              <a:rPr lang="ru-RU" sz="3600" b="0" dirty="0" err="1" smtClean="0"/>
              <a:t>львівським</a:t>
            </a:r>
            <a:r>
              <a:rPr lang="ru-RU" sz="3600" b="0" dirty="0" smtClean="0"/>
              <a:t> Ромео </a:t>
            </a:r>
            <a:r>
              <a:rPr lang="ru-RU" sz="3600" b="0" dirty="0" err="1" smtClean="0"/>
              <a:t>і</a:t>
            </a:r>
            <a:r>
              <a:rPr lang="ru-RU" sz="3600" b="0" dirty="0" smtClean="0"/>
              <a:t> </a:t>
            </a:r>
            <a:r>
              <a:rPr lang="ru-RU" sz="3600" b="0" dirty="0" err="1" smtClean="0"/>
              <a:t>Джульєтті</a:t>
            </a:r>
            <a:endParaRPr lang="ru-RU" sz="3600" dirty="0"/>
          </a:p>
        </p:txBody>
      </p:sp>
      <p:pic>
        <p:nvPicPr>
          <p:cNvPr id="5" name="Місце для зображення 4" descr="1024px-Пам'ятник_львівським_Ромео_і_Джульєтті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t="1852" b="1852"/>
          <a:stretch>
            <a:fillRect/>
          </a:stretch>
        </p:blipFill>
        <p:spPr>
          <a:xfrm>
            <a:off x="1303945" y="2204864"/>
            <a:ext cx="6148375" cy="4440493"/>
          </a:xfrm>
        </p:spPr>
      </p:pic>
      <p:sp>
        <p:nvSpPr>
          <p:cNvPr id="4" name="Місце для тексту 3"/>
          <p:cNvSpPr>
            <a:spLocks noGrp="1"/>
          </p:cNvSpPr>
          <p:nvPr>
            <p:ph type="body" sz="half" idx="2"/>
          </p:nvPr>
        </p:nvSpPr>
        <p:spPr/>
        <p:txBody>
          <a:bodyPr>
            <a:noAutofit/>
          </a:bodyPr>
          <a:lstStyle/>
          <a:p>
            <a:endParaRPr lang="ru-RU" sz="2000" dirty="0" smtClean="0"/>
          </a:p>
          <a:p>
            <a:r>
              <a:rPr lang="ru-RU" sz="2000" dirty="0" err="1" smtClean="0"/>
              <a:t>Відкритий</a:t>
            </a:r>
            <a:r>
              <a:rPr lang="ru-RU" sz="2000" dirty="0" smtClean="0"/>
              <a:t> 9 </a:t>
            </a:r>
            <a:r>
              <a:rPr lang="ru-RU" sz="2000" dirty="0" err="1" smtClean="0"/>
              <a:t>травня</a:t>
            </a:r>
            <a:r>
              <a:rPr lang="ru-RU" sz="2000" dirty="0" smtClean="0"/>
              <a:t> 2013 року. Скульптор — Мирослав </a:t>
            </a:r>
            <a:r>
              <a:rPr lang="ru-RU" sz="2000" dirty="0" err="1" smtClean="0"/>
              <a:t>Гоза</a:t>
            </a:r>
            <a:r>
              <a:rPr lang="ru-RU" sz="2000" dirty="0" smtClean="0"/>
              <a:t>.</a:t>
            </a:r>
            <a:endParaRPr lang="ru-RU" sz="2000" dirty="0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285728"/>
            <a:ext cx="8572560" cy="2357454"/>
          </a:xfrm>
        </p:spPr>
        <p:txBody>
          <a:bodyPr>
            <a:noAutofit/>
          </a:bodyPr>
          <a:lstStyle/>
          <a:p>
            <a:pPr lvl="8" algn="ctr" rtl="0">
              <a:spcBef>
                <a:spcPct val="0"/>
              </a:spcBef>
            </a:pPr>
            <a:r>
              <a:rPr lang="vi-VN" sz="3600" dirty="0" smtClean="0"/>
              <a:t>Скульпту́ра</a:t>
            </a:r>
            <a:r>
              <a:rPr lang="vi-VN" sz="2800" dirty="0" smtClean="0"/>
              <a:t> (лат</a:t>
            </a:r>
            <a:r>
              <a:rPr lang="en-US" sz="2800" dirty="0" smtClean="0"/>
              <a:t>— </a:t>
            </a:r>
            <a:r>
              <a:rPr lang="vi-VN" sz="2800" dirty="0" smtClean="0"/>
              <a:t>вирізаю, висікаю) — ліпка, пластика, вид образотворчого мистецтва, твори якого мають об'ємну, тривимірну форму і виконуються із твердих чи пластичних матеріалів. </a:t>
            </a:r>
            <a:r>
              <a:rPr lang="uk-UA" sz="2800" dirty="0" smtClean="0"/>
              <a:t/>
            </a:r>
            <a:br>
              <a:rPr lang="uk-UA" sz="2800" dirty="0" smtClean="0"/>
            </a:br>
            <a:endParaRPr lang="uk-UA" sz="28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2786058"/>
            <a:ext cx="8229600" cy="3786214"/>
          </a:xfrm>
        </p:spPr>
        <p:txBody>
          <a:bodyPr>
            <a:normAutofit/>
          </a:bodyPr>
          <a:lstStyle/>
          <a:p>
            <a:r>
              <a:rPr lang="uk-UA" sz="2400" dirty="0" smtClean="0"/>
              <a:t>За формою скульптура ділиться на два види:</a:t>
            </a:r>
            <a:br>
              <a:rPr lang="uk-UA" sz="2400" dirty="0" smtClean="0"/>
            </a:br>
            <a:r>
              <a:rPr lang="uk-UA" sz="2400" dirty="0" err="1" smtClean="0"/>
              <a:t>-рель</a:t>
            </a:r>
            <a:r>
              <a:rPr lang="de-DE" sz="2400" dirty="0" smtClean="0"/>
              <a:t>`</a:t>
            </a:r>
            <a:r>
              <a:rPr lang="uk-UA" sz="2400" dirty="0" err="1" smtClean="0"/>
              <a:t>єфна</a:t>
            </a:r>
            <a:r>
              <a:rPr lang="uk-UA" sz="2400" dirty="0" smtClean="0"/>
              <a:t> </a:t>
            </a:r>
            <a:r>
              <a:rPr lang="ru-RU" sz="2400" dirty="0" smtClean="0"/>
              <a:t>(</a:t>
            </a:r>
            <a:r>
              <a:rPr lang="ru-RU" sz="2400" dirty="0" err="1" smtClean="0"/>
              <a:t>зображення</a:t>
            </a:r>
            <a:r>
              <a:rPr lang="ru-RU" sz="2400" dirty="0" smtClean="0"/>
              <a:t>  </a:t>
            </a:r>
            <a:r>
              <a:rPr lang="ru-RU" sz="2400" dirty="0" err="1" smtClean="0"/>
              <a:t>розміщене</a:t>
            </a:r>
            <a:r>
              <a:rPr lang="ru-RU" sz="2400" dirty="0" smtClean="0"/>
              <a:t> на </a:t>
            </a:r>
            <a:r>
              <a:rPr lang="ru-RU" sz="2400" dirty="0" err="1" smtClean="0"/>
              <a:t>площині</a:t>
            </a:r>
            <a:r>
              <a:rPr lang="ru-RU" sz="2400" dirty="0" smtClean="0"/>
              <a:t>, </a:t>
            </a:r>
            <a:r>
              <a:rPr lang="ru-RU" sz="2400" dirty="0" err="1" smtClean="0"/>
              <a:t>зокрема</a:t>
            </a:r>
            <a:r>
              <a:rPr lang="ru-RU" sz="2400" dirty="0" smtClean="0"/>
              <a:t> </a:t>
            </a:r>
            <a:r>
              <a:rPr lang="ru-RU" sz="2400" dirty="0" err="1" smtClean="0"/>
              <a:t>барельєф</a:t>
            </a:r>
            <a:r>
              <a:rPr lang="ru-RU" sz="2400" dirty="0" smtClean="0"/>
              <a:t>)</a:t>
            </a:r>
            <a:r>
              <a:rPr lang="uk-UA" sz="2400" dirty="0" smtClean="0"/>
              <a:t/>
            </a:r>
            <a:br>
              <a:rPr lang="uk-UA" sz="2400" dirty="0" smtClean="0"/>
            </a:br>
            <a:r>
              <a:rPr lang="uk-UA" sz="2400" dirty="0" smtClean="0"/>
              <a:t>- кругла (статуя, група, статуетка, погруддя)</a:t>
            </a:r>
          </a:p>
          <a:p>
            <a:r>
              <a:rPr lang="uk-UA" sz="2400" dirty="0" smtClean="0"/>
              <a:t>Матеріали скульптури — метал, камінь, глина, дерево, гіпс, лід, сіль та інше. </a:t>
            </a:r>
          </a:p>
          <a:p>
            <a:r>
              <a:rPr lang="uk-UA" sz="2400" dirty="0" smtClean="0"/>
              <a:t>Методи обробки матеріалу — ліплення, висікання, лиття, кування, карбування тощо.</a:t>
            </a:r>
            <a:endParaRPr lang="uk-UA" sz="2400" dirty="0"/>
          </a:p>
        </p:txBody>
      </p:sp>
    </p:spTree>
  </p:cSld>
  <p:clrMapOvr>
    <a:masterClrMapping/>
  </p:clrMapOvr>
  <p:transition>
    <p:comb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42852"/>
            <a:ext cx="8229600" cy="1773980"/>
          </a:xfrm>
        </p:spPr>
        <p:txBody>
          <a:bodyPr>
            <a:noAutofit/>
          </a:bodyPr>
          <a:lstStyle/>
          <a:p>
            <a:r>
              <a:rPr lang="ru-RU" sz="3200" dirty="0" smtClean="0"/>
              <a:t>Перший </a:t>
            </a:r>
            <a:r>
              <a:rPr lang="ru-RU" sz="3200" dirty="0" err="1" smtClean="0"/>
              <a:t>пам'ятник</a:t>
            </a:r>
            <a:r>
              <a:rPr lang="ru-RU" sz="3200" dirty="0" smtClean="0"/>
              <a:t> </a:t>
            </a:r>
            <a:r>
              <a:rPr lang="ru-RU" sz="3200" dirty="0" err="1" smtClean="0"/>
              <a:t>Тарасові</a:t>
            </a:r>
            <a:r>
              <a:rPr lang="ru-RU" sz="3200" dirty="0" smtClean="0"/>
              <a:t> </a:t>
            </a:r>
            <a:r>
              <a:rPr lang="ru-RU" sz="3200" dirty="0" err="1" smtClean="0"/>
              <a:t>Шевченку</a:t>
            </a:r>
            <a:r>
              <a:rPr lang="ru-RU" sz="3200" dirty="0" smtClean="0"/>
              <a:t> у </a:t>
            </a:r>
            <a:r>
              <a:rPr lang="ru-RU" sz="3200" dirty="0" err="1" smtClean="0"/>
              <a:t>Львові</a:t>
            </a:r>
            <a:r>
              <a:rPr lang="ru-RU" sz="3200" dirty="0" smtClean="0"/>
              <a:t> </a:t>
            </a:r>
            <a:r>
              <a:rPr lang="ru-RU" sz="3200" dirty="0" err="1" smtClean="0"/>
              <a:t>було</a:t>
            </a:r>
            <a:r>
              <a:rPr lang="ru-RU" sz="3200" dirty="0" smtClean="0"/>
              <a:t> </a:t>
            </a:r>
            <a:r>
              <a:rPr lang="ru-RU" sz="3200" dirty="0" err="1" smtClean="0"/>
              <a:t>встановлено</a:t>
            </a:r>
            <a:r>
              <a:rPr lang="ru-RU" sz="3200" dirty="0" smtClean="0"/>
              <a:t> на </a:t>
            </a:r>
            <a:r>
              <a:rPr lang="ru-RU" sz="3200" dirty="0" err="1" smtClean="0"/>
              <a:t>подвір'ї</a:t>
            </a:r>
            <a:r>
              <a:rPr lang="ru-RU" sz="3200" dirty="0" smtClean="0"/>
              <a:t> </a:t>
            </a:r>
            <a:r>
              <a:rPr lang="ru-RU" sz="3200" dirty="0" err="1" smtClean="0"/>
              <a:t>середньої</a:t>
            </a:r>
            <a:r>
              <a:rPr lang="ru-RU" sz="3200" dirty="0" smtClean="0"/>
              <a:t> </a:t>
            </a:r>
            <a:r>
              <a:rPr lang="ru-RU" sz="3200" dirty="0" err="1" smtClean="0"/>
              <a:t>загальноосвітньої</a:t>
            </a:r>
            <a:r>
              <a:rPr lang="ru-RU" sz="3200" dirty="0" smtClean="0"/>
              <a:t> </a:t>
            </a:r>
            <a:r>
              <a:rPr lang="ru-RU" sz="3200" dirty="0" err="1" smtClean="0"/>
              <a:t>школи</a:t>
            </a:r>
            <a:r>
              <a:rPr lang="ru-RU" sz="3200" dirty="0" smtClean="0"/>
              <a:t> № 63.</a:t>
            </a:r>
            <a:endParaRPr lang="uk-UA" sz="3200" dirty="0"/>
          </a:p>
        </p:txBody>
      </p:sp>
      <p:pic>
        <p:nvPicPr>
          <p:cNvPr id="4" name="Содержимое 3" descr="image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619672" y="1916832"/>
            <a:ext cx="6096000" cy="4572000"/>
          </a:xfrm>
        </p:spPr>
      </p:pic>
    </p:spTree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3465513" cy="1435100"/>
          </a:xfrm>
        </p:spPr>
        <p:txBody>
          <a:bodyPr>
            <a:noAutofit/>
          </a:bodyPr>
          <a:lstStyle/>
          <a:p>
            <a:r>
              <a:rPr lang="ru-RU" sz="3200" dirty="0" err="1" smtClean="0"/>
              <a:t>Пам'ятник</a:t>
            </a:r>
            <a:r>
              <a:rPr lang="ru-RU" sz="3200" dirty="0" smtClean="0"/>
              <a:t> </a:t>
            </a:r>
            <a:r>
              <a:rPr lang="ru-RU" sz="3200" dirty="0" err="1" smtClean="0"/>
              <a:t>Степа́нові</a:t>
            </a:r>
            <a:r>
              <a:rPr lang="ru-RU" sz="3200" dirty="0" smtClean="0"/>
              <a:t> </a:t>
            </a:r>
            <a:r>
              <a:rPr lang="ru-RU" sz="3200" dirty="0" err="1" smtClean="0"/>
              <a:t>Банде́рі</a:t>
            </a:r>
            <a:r>
              <a:rPr lang="ru-RU" sz="3200" dirty="0" smtClean="0"/>
              <a:t> у </a:t>
            </a:r>
            <a:r>
              <a:rPr lang="ru-RU" sz="3200" dirty="0" err="1" smtClean="0"/>
              <a:t>Льво́ві</a:t>
            </a:r>
            <a:endParaRPr lang="uk-UA" sz="32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0" y="1524000"/>
            <a:ext cx="3995936" cy="5334000"/>
          </a:xfrm>
        </p:spPr>
        <p:txBody>
          <a:bodyPr>
            <a:normAutofit/>
          </a:bodyPr>
          <a:lstStyle/>
          <a:p>
            <a:r>
              <a:rPr lang="ru-RU" sz="3200" dirty="0" err="1" smtClean="0"/>
              <a:t>Відкритий</a:t>
            </a:r>
            <a:r>
              <a:rPr lang="ru-RU" sz="3200" dirty="0" smtClean="0"/>
              <a:t> 14 </a:t>
            </a:r>
            <a:r>
              <a:rPr lang="ru-RU" sz="3200" dirty="0" err="1" smtClean="0"/>
              <a:t>жовтня</a:t>
            </a:r>
            <a:r>
              <a:rPr lang="ru-RU" sz="3200" dirty="0" smtClean="0"/>
              <a:t> 2007 року, скульптор — </a:t>
            </a:r>
            <a:r>
              <a:rPr lang="ru-RU" sz="3200" dirty="0" err="1" smtClean="0"/>
              <a:t>Микола</a:t>
            </a:r>
            <a:r>
              <a:rPr lang="ru-RU" sz="3200" dirty="0" smtClean="0"/>
              <a:t> </a:t>
            </a:r>
            <a:r>
              <a:rPr lang="ru-RU" sz="3200" dirty="0" err="1" smtClean="0"/>
              <a:t>Посікіра</a:t>
            </a:r>
            <a:r>
              <a:rPr lang="ru-RU" sz="3200" dirty="0" smtClean="0"/>
              <a:t>, </a:t>
            </a:r>
            <a:r>
              <a:rPr lang="ru-RU" sz="3200" dirty="0" err="1" smtClean="0"/>
              <a:t>архітектор</a:t>
            </a:r>
            <a:r>
              <a:rPr lang="ru-RU" sz="3200" dirty="0" smtClean="0"/>
              <a:t> — Михайло </a:t>
            </a:r>
            <a:r>
              <a:rPr lang="ru-RU" sz="3200" dirty="0" err="1" smtClean="0"/>
              <a:t>Федик</a:t>
            </a:r>
            <a:r>
              <a:rPr lang="ru-RU" sz="3200" dirty="0" smtClean="0"/>
              <a:t> та </a:t>
            </a:r>
            <a:r>
              <a:rPr lang="ru-RU" sz="3200" dirty="0" err="1" smtClean="0"/>
              <a:t>Юрій</a:t>
            </a:r>
            <a:r>
              <a:rPr lang="ru-RU" sz="3200" dirty="0" smtClean="0"/>
              <a:t> Столяров. </a:t>
            </a:r>
            <a:r>
              <a:rPr lang="ru-RU" sz="3200" dirty="0" err="1" smtClean="0"/>
              <a:t>Пам'ятник</a:t>
            </a:r>
            <a:r>
              <a:rPr lang="ru-RU" sz="3200" dirty="0" smtClean="0"/>
              <a:t> </a:t>
            </a:r>
            <a:r>
              <a:rPr lang="ru-RU" sz="3200" dirty="0" err="1" smtClean="0"/>
              <a:t>знаходиться</a:t>
            </a:r>
            <a:r>
              <a:rPr lang="ru-RU" sz="3200" dirty="0" smtClean="0"/>
              <a:t> </a:t>
            </a:r>
            <a:r>
              <a:rPr lang="ru-RU" sz="3200" dirty="0" err="1" smtClean="0"/>
              <a:t>біля</a:t>
            </a:r>
            <a:r>
              <a:rPr lang="ru-RU" sz="3200" dirty="0" smtClean="0"/>
              <a:t> Собору </a:t>
            </a:r>
            <a:r>
              <a:rPr lang="ru-RU" sz="3200" dirty="0" err="1" smtClean="0"/>
              <a:t>святих</a:t>
            </a:r>
            <a:r>
              <a:rPr lang="ru-RU" sz="3200" dirty="0" smtClean="0"/>
              <a:t> </a:t>
            </a:r>
            <a:r>
              <a:rPr lang="ru-RU" sz="3200" dirty="0" err="1" smtClean="0"/>
              <a:t>Єлизавети</a:t>
            </a:r>
            <a:r>
              <a:rPr lang="ru-RU" sz="3200" dirty="0" smtClean="0"/>
              <a:t> </a:t>
            </a:r>
            <a:r>
              <a:rPr lang="ru-RU" sz="3200" dirty="0" err="1" smtClean="0"/>
              <a:t>і</a:t>
            </a:r>
            <a:r>
              <a:rPr lang="ru-RU" sz="3200" dirty="0" smtClean="0"/>
              <a:t> Ольги.</a:t>
            </a:r>
            <a:endParaRPr lang="uk-UA" sz="3200" dirty="0"/>
          </a:p>
        </p:txBody>
      </p:sp>
      <p:pic>
        <p:nvPicPr>
          <p:cNvPr id="5" name="Содержимое 4" descr="Pamjatnyk_Stepanu_Banderi_u_L'vovi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4199612" y="548681"/>
            <a:ext cx="4761802" cy="5544615"/>
          </a:xfr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err="1" smtClean="0"/>
              <a:t>Пам'ятник</a:t>
            </a:r>
            <a:r>
              <a:rPr lang="ru-RU" dirty="0" smtClean="0"/>
              <a:t> </a:t>
            </a:r>
            <a:r>
              <a:rPr lang="ru-RU" dirty="0" err="1" smtClean="0"/>
              <a:t>Михайлу</a:t>
            </a:r>
            <a:r>
              <a:rPr lang="ru-RU" dirty="0" smtClean="0"/>
              <a:t> </a:t>
            </a:r>
            <a:r>
              <a:rPr lang="ru-RU" dirty="0" err="1" smtClean="0"/>
              <a:t>Грушевському</a:t>
            </a:r>
            <a:r>
              <a:rPr lang="ru-RU" dirty="0" smtClean="0"/>
              <a:t> у </a:t>
            </a:r>
            <a:r>
              <a:rPr lang="ru-RU" dirty="0" err="1" smtClean="0"/>
              <a:t>Львові</a:t>
            </a:r>
            <a:endParaRPr lang="uk-UA" dirty="0"/>
          </a:p>
        </p:txBody>
      </p:sp>
      <p:pic>
        <p:nvPicPr>
          <p:cNvPr id="5" name="Содержимое 4" descr="Пам'ятник_Грушевському_Львів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539552" y="1556792"/>
            <a:ext cx="3168352" cy="5100567"/>
          </a:xfrm>
        </p:spPr>
      </p:pic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067944" y="1600200"/>
            <a:ext cx="4618856" cy="4525963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uk-UA" sz="2800" dirty="0" smtClean="0"/>
              <a:t>    Перший в Україні пам'ятник Грушевському. Відкритий 12 червня 1994 року, матеріали: бронза і граніт, скульптори — Дмитро </a:t>
            </a:r>
            <a:r>
              <a:rPr lang="uk-UA" sz="2800" dirty="0" err="1" smtClean="0"/>
              <a:t>Крвавич</a:t>
            </a:r>
            <a:r>
              <a:rPr lang="uk-UA" sz="2800" dirty="0" smtClean="0"/>
              <a:t>, Микола </a:t>
            </a:r>
            <a:r>
              <a:rPr lang="uk-UA" sz="2800" dirty="0" err="1" smtClean="0"/>
              <a:t>Посікіра</a:t>
            </a:r>
            <a:r>
              <a:rPr lang="uk-UA" sz="2800" dirty="0" smtClean="0"/>
              <a:t>, Л. Яремчук, архітектор — Василь </a:t>
            </a:r>
            <a:r>
              <a:rPr lang="uk-UA" sz="2800" dirty="0" err="1" smtClean="0"/>
              <a:t>Каменщик.Розташований</a:t>
            </a:r>
            <a:r>
              <a:rPr lang="uk-UA" sz="2800" dirty="0" smtClean="0"/>
              <a:t> на проспекті Шевченка.</a:t>
            </a:r>
            <a:endParaRPr lang="uk-UA" sz="2800" dirty="0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332656"/>
            <a:ext cx="3008313" cy="1219076"/>
          </a:xfrm>
        </p:spPr>
        <p:txBody>
          <a:bodyPr>
            <a:noAutofit/>
          </a:bodyPr>
          <a:lstStyle/>
          <a:p>
            <a:pPr algn="ctr"/>
            <a:r>
              <a:rPr lang="uk-UA" sz="4000" dirty="0" smtClean="0"/>
              <a:t>Данило Галицький</a:t>
            </a:r>
            <a:endParaRPr lang="uk-UA" sz="40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/>
        <p:txBody>
          <a:bodyPr>
            <a:normAutofit lnSpcReduction="10000"/>
          </a:bodyPr>
          <a:lstStyle/>
          <a:p>
            <a:r>
              <a:rPr lang="ru-RU" sz="2400" dirty="0" err="1" smtClean="0"/>
              <a:t>Відкритий</a:t>
            </a:r>
            <a:r>
              <a:rPr lang="ru-RU" sz="2400" dirty="0" smtClean="0"/>
              <a:t> у 2001 </a:t>
            </a:r>
            <a:r>
              <a:rPr lang="ru-RU" sz="2400" dirty="0" err="1" smtClean="0"/>
              <a:t>році</a:t>
            </a:r>
            <a:r>
              <a:rPr lang="ru-RU" sz="2400" dirty="0" smtClean="0"/>
              <a:t>, </a:t>
            </a:r>
            <a:r>
              <a:rPr lang="ru-RU" sz="2400" dirty="0" err="1" smtClean="0"/>
              <a:t>скульптори</a:t>
            </a:r>
            <a:r>
              <a:rPr lang="ru-RU" sz="2400" dirty="0" smtClean="0"/>
              <a:t>: Василь </a:t>
            </a:r>
            <a:r>
              <a:rPr lang="ru-RU" sz="2400" dirty="0" err="1" smtClean="0"/>
              <a:t>Ярич</a:t>
            </a:r>
            <a:r>
              <a:rPr lang="ru-RU" sz="2400" dirty="0" smtClean="0"/>
              <a:t>, Роман Романович, </a:t>
            </a:r>
            <a:r>
              <a:rPr lang="ru-RU" sz="2400" dirty="0" err="1" smtClean="0"/>
              <a:t>архітектор</a:t>
            </a:r>
            <a:r>
              <a:rPr lang="ru-RU" sz="2400" dirty="0" smtClean="0"/>
              <a:t> — Ярема </a:t>
            </a:r>
            <a:r>
              <a:rPr lang="ru-RU" sz="2400" dirty="0" err="1" smtClean="0"/>
              <a:t>Чурилик</a:t>
            </a:r>
            <a:r>
              <a:rPr lang="ru-RU" sz="2400" dirty="0" smtClean="0"/>
              <a:t>. На </a:t>
            </a:r>
            <a:r>
              <a:rPr lang="ru-RU" sz="2400" dirty="0" err="1" smtClean="0"/>
              <a:t>виготовлення</a:t>
            </a:r>
            <a:r>
              <a:rPr lang="ru-RU" sz="2400" dirty="0" smtClean="0"/>
              <a:t> </a:t>
            </a:r>
            <a:r>
              <a:rPr lang="ru-RU" sz="2400" dirty="0" err="1" smtClean="0"/>
              <a:t>пам'ятнику</a:t>
            </a:r>
            <a:r>
              <a:rPr lang="ru-RU" sz="2400" dirty="0" smtClean="0"/>
              <a:t> </a:t>
            </a:r>
            <a:r>
              <a:rPr lang="ru-RU" sz="2400" dirty="0" err="1" smtClean="0"/>
              <a:t>пішло</a:t>
            </a:r>
            <a:r>
              <a:rPr lang="ru-RU" sz="2400" dirty="0" smtClean="0"/>
              <a:t> 9 тонн </a:t>
            </a:r>
            <a:r>
              <a:rPr lang="ru-RU" sz="2400" dirty="0" err="1" smtClean="0"/>
              <a:t>бронзи</a:t>
            </a:r>
            <a:r>
              <a:rPr lang="ru-RU" sz="2400" dirty="0" smtClean="0"/>
              <a:t> </a:t>
            </a:r>
            <a:r>
              <a:rPr lang="ru-RU" sz="2400" dirty="0" err="1" smtClean="0"/>
              <a:t>і</a:t>
            </a:r>
            <a:r>
              <a:rPr lang="ru-RU" sz="2400" dirty="0" smtClean="0"/>
              <a:t> 60 тонн </a:t>
            </a:r>
            <a:r>
              <a:rPr lang="ru-RU" sz="2400" dirty="0" err="1" smtClean="0"/>
              <a:t>граніту</a:t>
            </a:r>
            <a:r>
              <a:rPr lang="ru-RU" sz="2400" dirty="0" smtClean="0"/>
              <a:t>. </a:t>
            </a:r>
            <a:r>
              <a:rPr lang="ru-RU" sz="2400" dirty="0" err="1" smtClean="0"/>
              <a:t>Висота</a:t>
            </a:r>
            <a:r>
              <a:rPr lang="ru-RU" sz="2400" dirty="0" smtClean="0"/>
              <a:t> </a:t>
            </a:r>
            <a:r>
              <a:rPr lang="ru-RU" sz="2400" dirty="0" err="1" smtClean="0"/>
              <a:t>пам'ятника</a:t>
            </a:r>
            <a:r>
              <a:rPr lang="ru-RU" sz="2400" dirty="0" smtClean="0"/>
              <a:t> — 18 </a:t>
            </a:r>
            <a:r>
              <a:rPr lang="ru-RU" sz="2400" dirty="0" err="1" smtClean="0"/>
              <a:t>м.Розташований</a:t>
            </a:r>
            <a:r>
              <a:rPr lang="ru-RU" sz="2400" dirty="0" smtClean="0"/>
              <a:t> на </a:t>
            </a:r>
            <a:r>
              <a:rPr lang="ru-RU" sz="2400" dirty="0" err="1" smtClean="0"/>
              <a:t>площі</a:t>
            </a:r>
            <a:r>
              <a:rPr lang="ru-RU" sz="2400" dirty="0" smtClean="0"/>
              <a:t> </a:t>
            </a:r>
            <a:r>
              <a:rPr lang="ru-RU" sz="2400" dirty="0" err="1" smtClean="0"/>
              <a:t>Галицькій</a:t>
            </a:r>
            <a:r>
              <a:rPr lang="ru-RU" sz="2400" dirty="0" smtClean="0"/>
              <a:t>.</a:t>
            </a:r>
            <a:endParaRPr lang="uk-UA" sz="2400" dirty="0"/>
          </a:p>
        </p:txBody>
      </p:sp>
      <p:pic>
        <p:nvPicPr>
          <p:cNvPr id="5" name="Содержимое 4" descr="Danylo_Halyckyi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3934975" y="273050"/>
            <a:ext cx="4813489" cy="6414969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3356992"/>
          </a:xfrm>
          <a:noFill/>
        </p:spPr>
        <p:txBody>
          <a:bodyPr>
            <a:normAutofit/>
          </a:bodyPr>
          <a:lstStyle/>
          <a:p>
            <a:r>
              <a:rPr lang="ru-RU" sz="4400" dirty="0" err="1" smtClean="0"/>
              <a:t>Пам'ятник</a:t>
            </a:r>
            <a:r>
              <a:rPr lang="ru-RU" sz="4400" dirty="0" smtClean="0"/>
              <a:t> </a:t>
            </a:r>
            <a:r>
              <a:rPr lang="ru-RU" sz="4400" dirty="0" err="1" smtClean="0"/>
              <a:t>Дровняку</a:t>
            </a:r>
            <a:r>
              <a:rPr lang="ru-RU" sz="4400" dirty="0" smtClean="0"/>
              <a:t> </a:t>
            </a:r>
            <a:r>
              <a:rPr lang="ru-RU" sz="4400" dirty="0" err="1" smtClean="0"/>
              <a:t>Никифорові-Епіфанію</a:t>
            </a:r>
            <a:r>
              <a:rPr lang="ru-RU" sz="4400" dirty="0" smtClean="0"/>
              <a:t>.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sz="2700" dirty="0" err="1" smtClean="0">
                <a:solidFill>
                  <a:schemeClr val="tx1"/>
                </a:solidFill>
              </a:rPr>
              <a:t>Розташований</a:t>
            </a:r>
            <a:r>
              <a:rPr lang="ru-RU" sz="2700" dirty="0" smtClean="0">
                <a:solidFill>
                  <a:schemeClr val="tx1"/>
                </a:solidFill>
              </a:rPr>
              <a:t> у </a:t>
            </a:r>
            <a:r>
              <a:rPr lang="ru-RU" sz="2700" dirty="0" err="1" smtClean="0">
                <a:solidFill>
                  <a:schemeClr val="tx1"/>
                </a:solidFill>
              </a:rPr>
              <a:t>Львові</a:t>
            </a:r>
            <a:r>
              <a:rPr lang="ru-RU" sz="2700" dirty="0" smtClean="0">
                <a:solidFill>
                  <a:schemeClr val="tx1"/>
                </a:solidFill>
              </a:rPr>
              <a:t>   на </a:t>
            </a:r>
            <a:r>
              <a:rPr lang="ru-RU" sz="2700" dirty="0" err="1" smtClean="0">
                <a:solidFill>
                  <a:schemeClr val="tx1"/>
                </a:solidFill>
              </a:rPr>
              <a:t>площі</a:t>
            </a:r>
            <a:r>
              <a:rPr lang="ru-RU" sz="2700" dirty="0" smtClean="0">
                <a:solidFill>
                  <a:schemeClr val="tx1"/>
                </a:solidFill>
              </a:rPr>
              <a:t> </a:t>
            </a:r>
            <a:r>
              <a:rPr lang="ru-RU" sz="2700" dirty="0" err="1" smtClean="0">
                <a:solidFill>
                  <a:schemeClr val="tx1"/>
                </a:solidFill>
              </a:rPr>
              <a:t>Музейній</a:t>
            </a:r>
            <a:r>
              <a:rPr lang="ru-RU" sz="2700" dirty="0" smtClean="0">
                <a:solidFill>
                  <a:schemeClr val="tx1"/>
                </a:solidFill>
              </a:rPr>
              <a:t>. </a:t>
            </a:r>
            <a:r>
              <a:rPr lang="ru-RU" sz="2700" dirty="0" err="1" smtClean="0">
                <a:solidFill>
                  <a:schemeClr val="tx1"/>
                </a:solidFill>
              </a:rPr>
              <a:t>Відкритий</a:t>
            </a:r>
            <a:r>
              <a:rPr lang="ru-RU" sz="2700" dirty="0" smtClean="0">
                <a:solidFill>
                  <a:schemeClr val="tx1"/>
                </a:solidFill>
              </a:rPr>
              <a:t> 13 </a:t>
            </a:r>
            <a:r>
              <a:rPr lang="ru-RU" sz="2700" dirty="0" err="1" smtClean="0">
                <a:solidFill>
                  <a:schemeClr val="tx1"/>
                </a:solidFill>
              </a:rPr>
              <a:t>травня</a:t>
            </a:r>
            <a:r>
              <a:rPr lang="ru-RU" sz="2700" dirty="0" smtClean="0">
                <a:solidFill>
                  <a:schemeClr val="tx1"/>
                </a:solidFill>
              </a:rPr>
              <a:t> 2006 </a:t>
            </a:r>
            <a:r>
              <a:rPr lang="ru-RU" sz="2700" dirty="0" err="1" smtClean="0">
                <a:solidFill>
                  <a:schemeClr val="tx1"/>
                </a:solidFill>
              </a:rPr>
              <a:t>року.Скульптор</a:t>
            </a:r>
            <a:r>
              <a:rPr lang="ru-RU" sz="2700" dirty="0" smtClean="0">
                <a:solidFill>
                  <a:schemeClr val="tx1"/>
                </a:solidFill>
              </a:rPr>
              <a:t> — </a:t>
            </a:r>
            <a:r>
              <a:rPr lang="ru-RU" sz="2700" dirty="0" err="1" smtClean="0">
                <a:solidFill>
                  <a:schemeClr val="tx1"/>
                </a:solidFill>
              </a:rPr>
              <a:t>Сергій</a:t>
            </a:r>
            <a:r>
              <a:rPr lang="ru-RU" sz="2700" dirty="0" smtClean="0">
                <a:solidFill>
                  <a:schemeClr val="tx1"/>
                </a:solidFill>
              </a:rPr>
              <a:t> </a:t>
            </a:r>
            <a:r>
              <a:rPr lang="ru-RU" sz="2700" dirty="0" err="1" smtClean="0">
                <a:solidFill>
                  <a:schemeClr val="tx1"/>
                </a:solidFill>
              </a:rPr>
              <a:t>Олешко,архітектор</a:t>
            </a:r>
            <a:r>
              <a:rPr lang="ru-RU" sz="2700" dirty="0" smtClean="0">
                <a:solidFill>
                  <a:schemeClr val="tx1"/>
                </a:solidFill>
              </a:rPr>
              <a:t> — Михайло </a:t>
            </a:r>
            <a:r>
              <a:rPr lang="ru-RU" sz="2700" dirty="0" err="1" smtClean="0">
                <a:solidFill>
                  <a:schemeClr val="tx1"/>
                </a:solidFill>
              </a:rPr>
              <a:t>Ягольник</a:t>
            </a:r>
            <a:r>
              <a:rPr lang="ru-RU" sz="2700" dirty="0" smtClean="0">
                <a:solidFill>
                  <a:schemeClr val="tx1"/>
                </a:solidFill>
              </a:rPr>
              <a:t>.</a:t>
            </a:r>
            <a:endParaRPr lang="uk-UA" sz="2700" dirty="0">
              <a:solidFill>
                <a:schemeClr val="tx1"/>
              </a:solidFill>
            </a:endParaRPr>
          </a:p>
        </p:txBody>
      </p:sp>
      <p:pic>
        <p:nvPicPr>
          <p:cNvPr id="5" name="Содержимое 4" descr="800px-Nikifor_Drowniak_(Lviv)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979712" y="3068960"/>
            <a:ext cx="5184576" cy="378904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dirty="0" smtClean="0"/>
              <a:t>Пам'ятник Володимирові Івасюку</a:t>
            </a:r>
            <a:endParaRPr lang="uk-UA" dirty="0"/>
          </a:p>
        </p:txBody>
      </p:sp>
      <p:pic>
        <p:nvPicPr>
          <p:cNvPr id="5" name="Содержимое 4" descr="Пам'ятник_Івасюку_у_Львові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251520" y="1374654"/>
            <a:ext cx="3672408" cy="5006674"/>
          </a:xfrm>
        </p:spPr>
      </p:pic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211960" y="1196752"/>
            <a:ext cx="4474840" cy="5184576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dirty="0" smtClean="0"/>
              <a:t>    </a:t>
            </a:r>
            <a:r>
              <a:rPr lang="ru-RU" dirty="0" err="1" smtClean="0"/>
              <a:t>Відкритий</a:t>
            </a:r>
            <a:r>
              <a:rPr lang="ru-RU" dirty="0" smtClean="0"/>
              <a:t> 20 </a:t>
            </a:r>
            <a:r>
              <a:rPr lang="ru-RU" dirty="0" err="1" smtClean="0"/>
              <a:t>грудня</a:t>
            </a:r>
            <a:r>
              <a:rPr lang="ru-RU" dirty="0" smtClean="0"/>
              <a:t> 2011. </a:t>
            </a:r>
            <a:r>
              <a:rPr lang="ru-RU" dirty="0" err="1" smtClean="0"/>
              <a:t>Усю</a:t>
            </a:r>
            <a:r>
              <a:rPr lang="ru-RU" dirty="0" smtClean="0"/>
              <a:t> </a:t>
            </a:r>
            <a:r>
              <a:rPr lang="ru-RU" dirty="0" err="1" smtClean="0"/>
              <a:t>проектну</a:t>
            </a:r>
            <a:r>
              <a:rPr lang="ru-RU" dirty="0" smtClean="0"/>
              <a:t> роботу та </a:t>
            </a:r>
            <a:r>
              <a:rPr lang="ru-RU" dirty="0" err="1" smtClean="0"/>
              <a:t>спорудження</a:t>
            </a:r>
            <a:r>
              <a:rPr lang="ru-RU" dirty="0" smtClean="0"/>
              <a:t> </a:t>
            </a:r>
            <a:r>
              <a:rPr lang="ru-RU" dirty="0" err="1" smtClean="0"/>
              <a:t>пам'ятника</a:t>
            </a:r>
            <a:r>
              <a:rPr lang="ru-RU" dirty="0" smtClean="0"/>
              <a:t> </a:t>
            </a:r>
            <a:r>
              <a:rPr lang="ru-RU" dirty="0" err="1" smtClean="0"/>
              <a:t>профінансував</a:t>
            </a:r>
            <a:r>
              <a:rPr lang="ru-RU" dirty="0" smtClean="0"/>
              <a:t> Свят</a:t>
            </a:r>
            <a:r>
              <a:rPr lang="uk-UA" dirty="0" smtClean="0"/>
              <a:t>о</a:t>
            </a:r>
            <a:r>
              <a:rPr lang="ru-RU" dirty="0" smtClean="0"/>
              <a:t>слав </a:t>
            </a:r>
            <a:r>
              <a:rPr lang="ru-RU" dirty="0" err="1" smtClean="0"/>
              <a:t>Вакарчук</a:t>
            </a:r>
            <a:r>
              <a:rPr lang="ru-RU" dirty="0" smtClean="0"/>
              <a:t>. </a:t>
            </a:r>
            <a:r>
              <a:rPr lang="ru-RU" dirty="0" err="1" smtClean="0"/>
              <a:t>Пам'ятник</a:t>
            </a:r>
            <a:r>
              <a:rPr lang="ru-RU" dirty="0" smtClean="0"/>
              <a:t> </a:t>
            </a:r>
            <a:r>
              <a:rPr lang="ru-RU" dirty="0" err="1" smtClean="0"/>
              <a:t>встановлено</a:t>
            </a:r>
            <a:r>
              <a:rPr lang="ru-RU" dirty="0" smtClean="0"/>
              <a:t> на </a:t>
            </a:r>
            <a:r>
              <a:rPr lang="ru-RU" dirty="0" err="1" smtClean="0"/>
              <a:t>проспекті</a:t>
            </a:r>
            <a:r>
              <a:rPr lang="ru-RU" dirty="0" smtClean="0"/>
              <a:t> </a:t>
            </a:r>
            <a:r>
              <a:rPr lang="ru-RU" dirty="0" err="1" smtClean="0"/>
              <a:t>Шевченка</a:t>
            </a:r>
            <a:r>
              <a:rPr lang="ru-RU" dirty="0" smtClean="0"/>
              <a:t> 7/9 (по </a:t>
            </a:r>
            <a:r>
              <a:rPr lang="ru-RU" dirty="0" err="1" smtClean="0"/>
              <a:t>дорозі</a:t>
            </a:r>
            <a:r>
              <a:rPr lang="ru-RU" dirty="0" smtClean="0"/>
              <a:t> </a:t>
            </a:r>
            <a:r>
              <a:rPr lang="ru-RU" dirty="0" err="1" smtClean="0"/>
              <a:t>від</a:t>
            </a:r>
            <a:r>
              <a:rPr lang="ru-RU" dirty="0" smtClean="0"/>
              <a:t> </a:t>
            </a:r>
            <a:r>
              <a:rPr lang="ru-RU" dirty="0" err="1" smtClean="0"/>
              <a:t>філармонії</a:t>
            </a:r>
            <a:r>
              <a:rPr lang="ru-RU" dirty="0" smtClean="0"/>
              <a:t> до </a:t>
            </a:r>
            <a:r>
              <a:rPr lang="ru-RU" dirty="0" err="1" smtClean="0"/>
              <a:t>консерваторії</a:t>
            </a:r>
            <a:r>
              <a:rPr lang="ru-RU" dirty="0" smtClean="0"/>
              <a:t>), </a:t>
            </a:r>
            <a:r>
              <a:rPr lang="ru-RU" dirty="0" err="1" smtClean="0"/>
              <a:t>його</a:t>
            </a:r>
            <a:r>
              <a:rPr lang="ru-RU" dirty="0" smtClean="0"/>
              <a:t> </a:t>
            </a:r>
            <a:r>
              <a:rPr lang="ru-RU" dirty="0" err="1" smtClean="0"/>
              <a:t>гранична</a:t>
            </a:r>
            <a:r>
              <a:rPr lang="ru-RU" dirty="0" smtClean="0"/>
              <a:t> </a:t>
            </a:r>
            <a:r>
              <a:rPr lang="ru-RU" dirty="0" err="1" smtClean="0"/>
              <a:t>висота</a:t>
            </a:r>
            <a:r>
              <a:rPr lang="ru-RU" dirty="0" smtClean="0"/>
              <a:t> становить 3,5 </a:t>
            </a:r>
            <a:r>
              <a:rPr lang="ru-RU" dirty="0" err="1" smtClean="0"/>
              <a:t>метрів</a:t>
            </a:r>
            <a:r>
              <a:rPr lang="ru-RU" dirty="0" smtClean="0"/>
              <a:t>.</a:t>
            </a:r>
            <a:endParaRPr lang="uk-U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vi-VN" dirty="0" smtClean="0"/>
              <a:t>Пам'ятник Ада́мові Міцке́вичу</a:t>
            </a:r>
            <a:endParaRPr lang="uk-UA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251520" y="1412776"/>
            <a:ext cx="4244280" cy="5184576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uk-UA" dirty="0" smtClean="0"/>
              <a:t>     </a:t>
            </a:r>
            <a:r>
              <a:rPr lang="uk-UA" sz="2800" dirty="0" smtClean="0"/>
              <a:t>Відкритий у 1904 році. Вважається найгарнішим пам'ятником Адамові Міцкевичу за межами Польщі та одним із найгарніших у світі. Скульптор — А. </a:t>
            </a:r>
            <a:r>
              <a:rPr lang="uk-UA" sz="2800" dirty="0" err="1" smtClean="0"/>
              <a:t>Попель</a:t>
            </a:r>
            <a:r>
              <a:rPr lang="uk-UA" sz="2800" dirty="0" smtClean="0"/>
              <a:t>.</a:t>
            </a:r>
            <a:br>
              <a:rPr lang="uk-UA" sz="2800" dirty="0" smtClean="0"/>
            </a:br>
            <a:r>
              <a:rPr lang="uk-UA" sz="2800" dirty="0" smtClean="0"/>
              <a:t>Розташований на площі Адама Міцкевича.</a:t>
            </a:r>
            <a:endParaRPr lang="uk-UA" sz="2800" dirty="0"/>
          </a:p>
        </p:txBody>
      </p:sp>
      <p:pic>
        <p:nvPicPr>
          <p:cNvPr id="5" name="Содержимое 4" descr="KolumnaMickiewicza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860032" y="1412776"/>
            <a:ext cx="3888432" cy="518457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195</TotalTime>
  <Words>327</Words>
  <Application>Microsoft Office PowerPoint</Application>
  <PresentationFormat>Экран (4:3)</PresentationFormat>
  <Paragraphs>50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Апекс</vt:lpstr>
      <vt:lpstr>Скульптури Львова</vt:lpstr>
      <vt:lpstr>Скульпту́ра (лат— вирізаю, висікаю) — ліпка, пластика, вид образотворчого мистецтва, твори якого мають об'ємну, тривимірну форму і виконуються із твердих чи пластичних матеріалів.  </vt:lpstr>
      <vt:lpstr>Перший пам'ятник Тарасові Шевченку у Львові було встановлено на подвір'ї середньої загальноосвітньої школи № 63.</vt:lpstr>
      <vt:lpstr>Пам'ятник Степа́нові Банде́рі у Льво́ві</vt:lpstr>
      <vt:lpstr>Пам'ятник Михайлу Грушевському у Львові</vt:lpstr>
      <vt:lpstr>Данило Галицький</vt:lpstr>
      <vt:lpstr>Пам'ятник Дровняку Никифорові-Епіфанію. Розташований у Львові   на площі Музейній. Відкритий 13 травня 2006 року.Скульптор — Сергій Олешко,архітектор — Михайло Ягольник.</vt:lpstr>
      <vt:lpstr>Пам'ятник Володимирові Івасюку</vt:lpstr>
      <vt:lpstr>Пам'ятник Ада́мові Міцке́вичу</vt:lpstr>
      <vt:lpstr>Пам'ятник Охоронцям української державності/Юрію Змієборецю</vt:lpstr>
      <vt:lpstr>Пам'ятник Підкові Івану</vt:lpstr>
      <vt:lpstr>Пабло Пікассо</vt:lpstr>
      <vt:lpstr>Пам'ятник Сажотрусу</vt:lpstr>
      <vt:lpstr>Пам'ятник Іванові Франку</vt:lpstr>
      <vt:lpstr>Пам'ятник Іва́нові Фе́дорову</vt:lpstr>
      <vt:lpstr>Пам'ятник Тарасові Шевченку </vt:lpstr>
      <vt:lpstr>Пам'ятник львівським Ромео і Джульєтті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Скульптури Львова</dc:title>
  <dc:creator>B2B IvanoFrankovsk2</dc:creator>
  <cp:lastModifiedBy>B2B IvanoFrankovsk2</cp:lastModifiedBy>
  <cp:revision>26</cp:revision>
  <dcterms:created xsi:type="dcterms:W3CDTF">2014-11-02T14:57:14Z</dcterms:created>
  <dcterms:modified xsi:type="dcterms:W3CDTF">2014-11-19T20:13:20Z</dcterms:modified>
</cp:coreProperties>
</file>