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B15BD6-6A6C-4E56-A43C-F41C8050B97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06DB5-3E4F-47C6-A89F-A4D15EF12C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</a:t>
            </a:r>
            <a:br>
              <a:rPr lang="ru-RU" dirty="0" smtClean="0"/>
            </a:br>
            <a:r>
              <a:rPr lang="ru-RU" dirty="0" smtClean="0"/>
              <a:t>«Экономист»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Скорохватовой</a:t>
            </a:r>
            <a:r>
              <a:rPr lang="ru-RU" dirty="0" smtClean="0"/>
              <a:t> Лизы 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19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Государственные учреждения, занимающиеся экономическими проблемами (Министерство финансов, Центральный банк);</a:t>
            </a:r>
          </a:p>
          <a:p>
            <a:r>
              <a:rPr lang="ru-RU" dirty="0"/>
              <a:t>предприятия промышленной, аграрной отрасли;</a:t>
            </a:r>
          </a:p>
          <a:p>
            <a:r>
              <a:rPr lang="ru-RU" dirty="0" smtClean="0"/>
              <a:t>Гостиничный </a:t>
            </a:r>
            <a:r>
              <a:rPr lang="ru-RU" dirty="0"/>
              <a:t>и ресторанный бизнес;</a:t>
            </a:r>
          </a:p>
          <a:p>
            <a:r>
              <a:rPr lang="ru-RU" dirty="0"/>
              <a:t>организации и предприятия малого, среднего и крупного бизнеса;</a:t>
            </a:r>
          </a:p>
          <a:p>
            <a:r>
              <a:rPr lang="ru-RU" dirty="0"/>
              <a:t>финансовые организации (банки, налоговые инспекции, пенсионные фонды, страховые агентства); </a:t>
            </a:r>
          </a:p>
          <a:p>
            <a:r>
              <a:rPr lang="ru-RU" dirty="0"/>
              <a:t>научно-исследовательские институты, Академия наук.</a:t>
            </a:r>
          </a:p>
        </p:txBody>
      </p:sp>
    </p:spTree>
    <p:extLst>
      <p:ext uri="{BB962C8B-B14F-4D97-AF65-F5344CB8AC3E}">
        <p14:creationId xmlns:p14="http://schemas.microsoft.com/office/powerpoint/2010/main" val="20368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Истрия возникновения профессии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Экономист </a:t>
            </a:r>
            <a:r>
              <a:rPr lang="ru-RU" dirty="0"/>
              <a:t>— профессия современности. Хотя само слово «экономика» было придумано еще в Древней Греции и означало «домоводство». Первым экономистом считается Аристотель, который создал теории обмена товаров, их стоимости и полезности. </a:t>
            </a:r>
            <a:r>
              <a:rPr lang="ru-RU" dirty="0" smtClean="0"/>
              <a:t>XIX </a:t>
            </a:r>
            <a:r>
              <a:rPr lang="ru-RU" dirty="0"/>
              <a:t>- XX века стали расцветом экономики современности, которая стала одной из самых востребованных наук.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381250" cy="23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6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</a:t>
            </a:r>
            <a:r>
              <a:rPr lang="ru-RU" dirty="0"/>
              <a:t>карьерного роста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Специализация и освоение смежных областей.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Экономисты могут специализироваться в конкретных сферах производства, бизнеса, банковского дела. Зачастую профессиональных рост экономиста связан с освоением новых приемов и способов работы, получением новых знаний и умений.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Также человек с профессией экономиста может осваивать смежные специализации, такие как: маркетолог, финансовый аналитик, бизнес-аналитик и т.п.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2) Управленческий путь развития.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данном случае экономист может начать заниматься руководящей деятельностью, возглавить аналитический или экономический отдел и т.п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5"/>
            <a:ext cx="3165535" cy="25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7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 профессии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Профессия «экономист» обладает высоким спросом на рынке труда. </a:t>
            </a:r>
            <a:endParaRPr lang="ru-RU" dirty="0" smtClean="0"/>
          </a:p>
          <a:p>
            <a:r>
              <a:rPr lang="ru-RU" dirty="0" smtClean="0"/>
              <a:t>Универсальность </a:t>
            </a:r>
            <a:r>
              <a:rPr lang="ru-RU" dirty="0"/>
              <a:t>профессии позволяет найти работу в любой сфере экономики. </a:t>
            </a:r>
            <a:endParaRPr lang="ru-RU" dirty="0" smtClean="0"/>
          </a:p>
          <a:p>
            <a:r>
              <a:rPr lang="ru-RU" dirty="0" smtClean="0"/>
              <a:t>Обладая </a:t>
            </a:r>
            <a:r>
              <a:rPr lang="ru-RU" dirty="0"/>
              <a:t>специальными экономическими знаниями, можно смело открыть собственный бизнес, не рискуя стать убыточным.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Высокая ответственность: от работы экономиста зависит успех предприятия. </a:t>
            </a:r>
          </a:p>
          <a:p>
            <a:r>
              <a:rPr lang="ru-RU" dirty="0"/>
              <a:t>Довольно большая конкуренция на рынке труда из-за переизбытка специалистов. </a:t>
            </a:r>
          </a:p>
          <a:p>
            <a:r>
              <a:rPr lang="ru-RU" dirty="0"/>
              <a:t>Кропотливая работа с цифрами.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9"/>
            <a:ext cx="23844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7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Технологические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5069159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ланирование и совершенствование деятельности предприятия</a:t>
            </a:r>
            <a:r>
              <a:rPr lang="ru-RU" dirty="0"/>
              <a:t>; 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определении системы оплаты труда и поощрений для всех категорий работников, </a:t>
            </a:r>
            <a:r>
              <a:rPr lang="ru-RU" dirty="0" err="1" smtClean="0"/>
              <a:t>рассчет</a:t>
            </a:r>
            <a:r>
              <a:rPr lang="ru-RU" dirty="0" smtClean="0"/>
              <a:t> потребности </a:t>
            </a:r>
            <a:r>
              <a:rPr lang="ru-RU" dirty="0"/>
              <a:t>организации в кадрах;</a:t>
            </a:r>
          </a:p>
          <a:p>
            <a:r>
              <a:rPr lang="ru-RU" dirty="0" smtClean="0"/>
              <a:t>планирование затрат, </a:t>
            </a:r>
            <a:r>
              <a:rPr lang="ru-RU" dirty="0"/>
              <a:t>использование ресурсов, расходов и прибыли предприятия; </a:t>
            </a:r>
          </a:p>
          <a:p>
            <a:r>
              <a:rPr lang="ru-RU" dirty="0" smtClean="0"/>
              <a:t>осуществление контроля </a:t>
            </a:r>
            <a:r>
              <a:rPr lang="ru-RU" dirty="0"/>
              <a:t>над процессом выполнения финансово-хозяйственной деятельности.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390775" cy="15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245772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8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Экономист может работать как самостоятельно, так и в коллективе, который может состоять из нескольких специалистов.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Чаще </a:t>
            </a:r>
            <a:r>
              <a:rPr lang="ru-RU" sz="1800" dirty="0"/>
              <a:t>всего представители данной профессии работают в помещениях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Это могут быть офисы компаний и организаций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Работа происходит преимущественно сидя, с использованием компьютера.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Как </a:t>
            </a:r>
            <a:r>
              <a:rPr lang="ru-RU" sz="1800" dirty="0"/>
              <a:t>правило, это спокойная деятельность, с небольшим количеством командировок или деловых встреч.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9909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84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Медицинские 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заболевания опорно-двигательного аппарата;</a:t>
            </a:r>
          </a:p>
          <a:p>
            <a:r>
              <a:rPr lang="ru-RU" dirty="0"/>
              <a:t>нервной системы;</a:t>
            </a:r>
          </a:p>
          <a:p>
            <a:r>
              <a:rPr lang="ru-RU" dirty="0"/>
              <a:t>сердечнососудистой системы;</a:t>
            </a:r>
          </a:p>
          <a:p>
            <a:r>
              <a:rPr lang="ru-RU" dirty="0"/>
              <a:t>органов зрения;</a:t>
            </a:r>
          </a:p>
          <a:p>
            <a:r>
              <a:rPr lang="ru-RU" dirty="0"/>
              <a:t>психические заболевания;</a:t>
            </a:r>
          </a:p>
          <a:p>
            <a:r>
              <a:rPr lang="ru-RU" dirty="0"/>
              <a:t>расстройства внимания;</a:t>
            </a:r>
          </a:p>
          <a:p>
            <a:r>
              <a:rPr lang="ru-RU" dirty="0"/>
              <a:t>расстройства мышления.</a:t>
            </a:r>
          </a:p>
          <a:p>
            <a:pPr marL="0" indent="0">
              <a:buNone/>
            </a:pPr>
            <a:r>
              <a:rPr lang="ru-RU" dirty="0"/>
              <a:t>При наличии этих заболеваний работа по профессии экономиста может приводить к ухудшению здоровья, а также создавать непреодолимые препятствия для освоения и роста в рамках этой профессии.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966100" cy="22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8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</a:t>
            </a:r>
            <a:r>
              <a:rPr lang="ru-RU" dirty="0" smtClean="0"/>
              <a:t>Умение </a:t>
            </a:r>
            <a:r>
              <a:rPr lang="ru-RU" dirty="0"/>
              <a:t>анализировать большие объемы информации;</a:t>
            </a:r>
          </a:p>
          <a:p>
            <a:r>
              <a:rPr lang="ru-RU" dirty="0"/>
              <a:t>   </a:t>
            </a:r>
            <a:r>
              <a:rPr lang="ru-RU" dirty="0" smtClean="0"/>
              <a:t>Хорошая </a:t>
            </a:r>
            <a:r>
              <a:rPr lang="ru-RU" dirty="0"/>
              <a:t>память;</a:t>
            </a:r>
          </a:p>
          <a:p>
            <a:r>
              <a:rPr lang="ru-RU" dirty="0"/>
              <a:t>   </a:t>
            </a:r>
            <a:r>
              <a:rPr lang="ru-RU" dirty="0" smtClean="0"/>
              <a:t>Аналитический </a:t>
            </a:r>
            <a:r>
              <a:rPr lang="ru-RU" dirty="0"/>
              <a:t>склад ума;</a:t>
            </a:r>
          </a:p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Высокая концентрация внимания;</a:t>
            </a:r>
          </a:p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Терпение;</a:t>
            </a:r>
          </a:p>
          <a:p>
            <a:r>
              <a:rPr lang="ru-RU" dirty="0"/>
              <a:t>   </a:t>
            </a:r>
            <a:r>
              <a:rPr lang="ru-RU" dirty="0" smtClean="0"/>
              <a:t>Ответственность </a:t>
            </a:r>
            <a:r>
              <a:rPr lang="ru-RU" dirty="0"/>
              <a:t>и организованность;</a:t>
            </a:r>
          </a:p>
          <a:p>
            <a:r>
              <a:rPr lang="ru-RU" dirty="0"/>
              <a:t>   </a:t>
            </a:r>
            <a:r>
              <a:rPr lang="ru-RU" dirty="0" err="1" smtClean="0"/>
              <a:t>Быстрообучаемость</a:t>
            </a:r>
            <a:r>
              <a:rPr lang="ru-RU" dirty="0"/>
              <a:t>;</a:t>
            </a:r>
          </a:p>
          <a:p>
            <a:r>
              <a:rPr lang="ru-RU" dirty="0"/>
              <a:t>   </a:t>
            </a:r>
            <a:r>
              <a:rPr lang="ru-RU" dirty="0" smtClean="0"/>
              <a:t>Развитая </a:t>
            </a:r>
            <a:r>
              <a:rPr lang="ru-RU" dirty="0"/>
              <a:t>логика и интуиция.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07" y="4669401"/>
            <a:ext cx="2823989" cy="18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6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обучения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Восточноукраинский</a:t>
            </a:r>
            <a:r>
              <a:rPr lang="ru-RU" dirty="0"/>
              <a:t> национальный университет имени Владимира Даля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Луганский национальный университет имени Тараса Шевченко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028677" cy="30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9"/>
            <a:ext cx="4079354" cy="298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9064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492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Презентация на тему  «Экономист»</vt:lpstr>
      <vt:lpstr>Истрия возникновения профессии </vt:lpstr>
      <vt:lpstr>Перспективы карьерного роста </vt:lpstr>
      <vt:lpstr>Плюсы и минусы профессии</vt:lpstr>
      <vt:lpstr>Технологические операции</vt:lpstr>
      <vt:lpstr>Условия труда</vt:lpstr>
      <vt:lpstr>Медицинские противопоказания</vt:lpstr>
      <vt:lpstr>Личные качества</vt:lpstr>
      <vt:lpstr>Места обучения</vt:lpstr>
      <vt:lpstr>Места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«Экономист»</dc:title>
  <dc:creator>Лиза</dc:creator>
  <cp:lastModifiedBy>Лиза</cp:lastModifiedBy>
  <cp:revision>6</cp:revision>
  <dcterms:created xsi:type="dcterms:W3CDTF">2013-11-17T14:36:09Z</dcterms:created>
  <dcterms:modified xsi:type="dcterms:W3CDTF">2013-11-17T15:33:23Z</dcterms:modified>
</cp:coreProperties>
</file>