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5%D0%B0%D1%80%D0%BA%D1%96%D0%B2%D1%81%D1%8C%D0%BA%D0%B0_%D0%BE%D0%B1%D0%BB%D0%B0%D1%81%D1%82%D1%8C" TargetMode="External"/><Relationship Id="rId2" Type="http://schemas.openxmlformats.org/officeDocument/2006/relationships/hyperlink" Target="http://uk.wikipedia.org/wiki/%D0%A7%D1%83%D0%B3%D1%83%D1%97%D0%B2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uk.wikipedia.org/wiki/%D0%A1%D0%BB%D0%BE%D0%B1%D0%BE%D0%B6%D0%B0%D0%BD%D1%89%D0%B8%D0%BD%D0%B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873" TargetMode="External"/><Relationship Id="rId3" Type="http://schemas.openxmlformats.org/officeDocument/2006/relationships/hyperlink" Target="http://uk.wikipedia.org/wiki/1864" TargetMode="External"/><Relationship Id="rId7" Type="http://schemas.openxmlformats.org/officeDocument/2006/relationships/hyperlink" Target="http://uk.wikipedia.org/wiki/%D0%A4%D1%80%D0%B0%D0%BD%D1%86%D1%96%D1%8F" TargetMode="External"/><Relationship Id="rId2" Type="http://schemas.openxmlformats.org/officeDocument/2006/relationships/hyperlink" Target="http://uk.wikipedia.org/wiki/1863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k.wikipedia.org/wiki/%D0%86%D1%82%D0%B0%D0%BB%D1%96%D1%8F" TargetMode="External"/><Relationship Id="rId5" Type="http://schemas.openxmlformats.org/officeDocument/2006/relationships/hyperlink" Target="http://uk.wikipedia.org/wiki/%D0%9A%D1%80%D0%B0%D0%BC%D1%81%D1%8C%D0%BA%D0%BE%D0%B9_%D0%86%D0%B2%D0%B0%D0%BD_%D0%9C%D0%B8%D0%BA%D0%BE%D0%BB%D0%B0%D0%B9%D0%BE%D0%B2%D0%B8%D1%87" TargetMode="External"/><Relationship Id="rId4" Type="http://schemas.openxmlformats.org/officeDocument/2006/relationships/hyperlink" Target="http://uk.wikipedia.org/wiki/1871" TargetMode="External"/><Relationship Id="rId9" Type="http://schemas.openxmlformats.org/officeDocument/2006/relationships/hyperlink" Target="http://uk.wikipedia.org/wiki/187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07" TargetMode="External"/><Relationship Id="rId2" Type="http://schemas.openxmlformats.org/officeDocument/2006/relationships/hyperlink" Target="http://uk.wikipedia.org/wiki/1893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uk.wikipedia.org/wiki/1890" TargetMode="External"/><Relationship Id="rId4" Type="http://schemas.openxmlformats.org/officeDocument/2006/relationships/hyperlink" Target="http://uk.wikipedia.org/wiki/187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k.wikipedia.org/wiki/%D0%A2%D1%83%D0%B1%D0%B5%D1%80%D0%BA%D1%83%D0%BB%D1%8C%D0%BE%D0%B7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500042"/>
            <a:ext cx="4929222" cy="1752600"/>
          </a:xfrm>
        </p:spPr>
        <p:txBody>
          <a:bodyPr/>
          <a:lstStyle/>
          <a:p>
            <a:r>
              <a:rPr lang="vi-VN" b="1" dirty="0" smtClean="0"/>
              <a:t>Ілля́ Юхи́мович Рє́пін</a:t>
            </a:r>
            <a:endParaRPr lang="en-US" b="1" dirty="0" smtClean="0"/>
          </a:p>
          <a:p>
            <a:r>
              <a:rPr lang="en-US" b="1" dirty="0" smtClean="0"/>
              <a:t>1844-1930</a:t>
            </a:r>
            <a:endParaRPr lang="ru-RU" dirty="0"/>
          </a:p>
        </p:txBody>
      </p:sp>
      <p:pic>
        <p:nvPicPr>
          <p:cNvPr id="1026" name="Picture 2" descr="Ilya Yefimovich Repin 1890 cropp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57166"/>
            <a:ext cx="3309944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57174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          </a:t>
            </a:r>
            <a:r>
              <a:rPr lang="ru-RU" sz="4900" dirty="0" err="1" smtClean="0"/>
              <a:t>Портрети</a:t>
            </a:r>
            <a:r>
              <a:rPr lang="ru-RU" sz="4900" dirty="0" smtClean="0"/>
              <a:t> </a:t>
            </a:r>
            <a:r>
              <a:rPr lang="ru-RU" sz="4900" dirty="0" err="1" smtClean="0"/>
              <a:t>роботи</a:t>
            </a:r>
            <a:r>
              <a:rPr lang="ru-RU" sz="4900" dirty="0" smtClean="0"/>
              <a:t> </a:t>
            </a:r>
            <a:r>
              <a:rPr lang="ru-RU" sz="4900" dirty="0" err="1" smtClean="0"/>
              <a:t>Рєпіна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http://upload.wikimedia.org/wikipedia/commons/thumb/2/24/%D0%A0%D0%B5%D0%BF%D0%B8%D0%BD._%D0%A3%D0%BA%D1%80%D0%B0%D0%B8%D0%BD%D0%BA%D0%B0_%D1%83_%D0%BF%D0%BB%D0%B5%D1%82%D0%BD%D1%8F.jpg/96px-%D0%A0%D0%B5%D0%BF%D0%B8%D0%BD._%D0%A3%D0%BA%D1%80%D0%B0%D0%B8%D0%BD%D0%BA%D0%B0_%D1%83_%D0%BF%D0%BB%D0%B5%D1%82%D0%BD%D1%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928934"/>
            <a:ext cx="1914532" cy="2143133"/>
          </a:xfrm>
          <a:prstGeom prst="rect">
            <a:avLst/>
          </a:prstGeom>
          <a:noFill/>
        </p:spPr>
      </p:pic>
      <p:pic>
        <p:nvPicPr>
          <p:cNvPr id="23556" name="Picture 4" descr="http://upload.wikimedia.org/wikipedia/commons/thumb/e/e5/Zaporoj_kazaki-14.jpg/120px-Zaporoj_kazaki-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0"/>
            <a:ext cx="2571760" cy="2428868"/>
          </a:xfrm>
          <a:prstGeom prst="rect">
            <a:avLst/>
          </a:prstGeom>
          <a:noFill/>
        </p:spPr>
      </p:pic>
      <p:pic>
        <p:nvPicPr>
          <p:cNvPr id="23558" name="Picture 6" descr="http://upload.wikimedia.org/wikipedia/commons/thumb/a/a2/Kostomarov_by_Repin.jpg/120px-Kostomarov_by_Rep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29174"/>
            <a:ext cx="4500562" cy="1928826"/>
          </a:xfrm>
          <a:prstGeom prst="rect">
            <a:avLst/>
          </a:prstGeom>
          <a:noFill/>
        </p:spPr>
      </p:pic>
      <p:pic>
        <p:nvPicPr>
          <p:cNvPr id="23560" name="Picture 8" descr="http://upload.wikimedia.org/wikipedia/commons/thumb/4/41/RepinSelfPortrait.jpg/101px-RepinSelfPortrai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28934"/>
            <a:ext cx="2786050" cy="2428892"/>
          </a:xfrm>
          <a:prstGeom prst="rect">
            <a:avLst/>
          </a:prstGeom>
          <a:noFill/>
        </p:spPr>
      </p:pic>
      <p:pic>
        <p:nvPicPr>
          <p:cNvPr id="23562" name="Picture 10" descr="http://upload.wikimedia.org/wikipedia/commons/thumb/8/87/%D0%86%D0%BB%D0%BB%D1%8F_%D0%A0%D1%94%D0%BF%D1%96%D0%BD._%D0%9F%D0%BE%D1%80%D1%82%D1%80%D0%B5%D1%82_%D0%A2%D0%B0%D1%80%D0%B0%D1%81%D0%B0_%D0%A8%D0%B5%D0%B2%D1%87%D0%B5%D0%BD%D0%BA%D0%B0.jpeg/90px-%D0%86%D0%BB%D0%BB%D1%8F_%D0%A0%D1%94%D0%BF%D1%96%D0%BD._%D0%9F%D0%BE%D1%80%D1%82%D1%80%D0%B5%D1%82_%D0%A2%D0%B0%D1%80%D0%B0%D1%81%D0%B0_%D0%A8%D0%B5%D0%B2%D1%87%D0%B5%D0%BD%D0%BA%D0%B0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0"/>
            <a:ext cx="1928820" cy="2428868"/>
          </a:xfrm>
          <a:prstGeom prst="rect">
            <a:avLst/>
          </a:prstGeom>
          <a:noFill/>
        </p:spPr>
      </p:pic>
      <p:pic>
        <p:nvPicPr>
          <p:cNvPr id="23564" name="Picture 12" descr="http://upload.wikimedia.org/wikipedia/commons/thumb/6/6c/1878%D0%94%D0%B2%D0%B5_%D0%BA%D1%80%D0%B5%D1%81%D1%82%D1%8C%D1%8F%D0%BD%D0%BA%D0%B8._%D0%AD%D1%82%D1%8E%D0%B4_%D0%BA_%D0%9F%D1%80%D0%BE%D0%B2%D0%BE%D0%B4%D0%B0%D0%BC_%D0%BD%D0%BE%D0%B2%D0%BE%D0%B1%D1%80%D0%B0%D0%BD%D1%86%D0%B0.JPG/78px-1878%D0%94%D0%B2%D0%B5_%D0%BA%D1%80%D0%B5%D1%81%D1%82%D1%8C%D1%8F%D0%BD%D0%BA%D0%B8._%D0%AD%D1%82%D1%8E%D0%B4_%D0%BA_%D0%9F%D1%80%D0%BE%D0%B2%D0%BE%D0%B4%D0%B0%D0%BC_%D0%BD%D0%BE%D0%B2%D0%BE%D0%B1%D1%80%D0%B0%D0%BD%D1%86%D0%B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0"/>
            <a:ext cx="1957396" cy="2428868"/>
          </a:xfrm>
          <a:prstGeom prst="rect">
            <a:avLst/>
          </a:prstGeom>
          <a:noFill/>
        </p:spPr>
      </p:pic>
      <p:pic>
        <p:nvPicPr>
          <p:cNvPr id="23566" name="Picture 14" descr="http://upload.wikimedia.org/wikipedia/commons/thumb/9/9b/Ilya_Repin_-_Portrait_of_Jelizaveta_Zvantseva_-_Google_Art_Project.jpg/92px-Ilya_Repin_-_Portrait_of_Jelizaveta_Zvantseva_-_Google_Art_Projec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3000372"/>
            <a:ext cx="2428892" cy="3857628"/>
          </a:xfrm>
          <a:prstGeom prst="rect">
            <a:avLst/>
          </a:prstGeom>
          <a:noFill/>
        </p:spPr>
      </p:pic>
      <p:pic>
        <p:nvPicPr>
          <p:cNvPr id="23568" name="Picture 16" descr="http://upload.wikimedia.org/wikipedia/commons/thumb/c/cf/Andreyev_by_Repin.jpg/108px-Andreyev_by_Repi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16" y="2857496"/>
            <a:ext cx="2285984" cy="4000504"/>
          </a:xfrm>
          <a:prstGeom prst="rect">
            <a:avLst/>
          </a:prstGeom>
          <a:noFill/>
        </p:spPr>
      </p:pic>
      <p:pic>
        <p:nvPicPr>
          <p:cNvPr id="23570" name="Picture 18" descr="http://upload.wikimedia.org/wikipedia/commons/thumb/d/d9/Alexander_Kerensky_by_I.Repin_%281917%29.jpg/88px-Alexander_Kerensky_by_I.Repin_%281917%2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1500166" cy="3143248"/>
          </a:xfrm>
          <a:prstGeom prst="rect">
            <a:avLst/>
          </a:prstGeom>
          <a:noFill/>
        </p:spPr>
      </p:pic>
      <p:pic>
        <p:nvPicPr>
          <p:cNvPr id="23572" name="Picture 20" descr="http://upload.wikimedia.org/wikipedia/commons/thumb/f/f3/Gallen-Kallela_by_Repin.jpg/94px-Gallen-Kallela_by_Repin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29520" y="0"/>
            <a:ext cx="1714480" cy="28574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Смерть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Рєпін</a:t>
            </a:r>
            <a:r>
              <a:rPr lang="ru-RU" dirty="0" smtClean="0"/>
              <a:t> помер у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віллі</a:t>
            </a:r>
            <a:r>
              <a:rPr lang="ru-RU" dirty="0" smtClean="0"/>
              <a:t> «</a:t>
            </a:r>
            <a:r>
              <a:rPr lang="ru-RU" dirty="0" err="1" smtClean="0"/>
              <a:t>Пенати</a:t>
            </a:r>
            <a:r>
              <a:rPr lang="ru-RU" dirty="0" smtClean="0"/>
              <a:t>» в </a:t>
            </a:r>
            <a:r>
              <a:rPr lang="ru-RU" dirty="0" err="1" smtClean="0"/>
              <a:t>невеличкому</a:t>
            </a:r>
            <a:r>
              <a:rPr lang="ru-RU" dirty="0" smtClean="0"/>
              <a:t> </a:t>
            </a:r>
            <a:r>
              <a:rPr lang="ru-RU" dirty="0" err="1" smtClean="0"/>
              <a:t>фінському</a:t>
            </a:r>
            <a:r>
              <a:rPr lang="ru-RU" dirty="0" smtClean="0"/>
              <a:t> </a:t>
            </a:r>
            <a:r>
              <a:rPr lang="ru-RU" dirty="0" err="1" smtClean="0"/>
              <a:t>селищі</a:t>
            </a:r>
            <a:r>
              <a:rPr lang="ru-RU" dirty="0" smtClean="0"/>
              <a:t> Куоккала. За </a:t>
            </a:r>
            <a:r>
              <a:rPr lang="ru-RU" dirty="0" err="1" smtClean="0"/>
              <a:t>заповітом</a:t>
            </a:r>
            <a:r>
              <a:rPr lang="ru-RU" dirty="0" smtClean="0"/>
              <a:t>, </a:t>
            </a:r>
            <a:r>
              <a:rPr lang="ru-RU" dirty="0" err="1" smtClean="0"/>
              <a:t>тіло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поховати</a:t>
            </a:r>
            <a:r>
              <a:rPr lang="ru-RU" dirty="0" smtClean="0"/>
              <a:t> в </a:t>
            </a:r>
            <a:r>
              <a:rPr lang="ru-RU" dirty="0" err="1" smtClean="0"/>
              <a:t>рідному</a:t>
            </a:r>
            <a:r>
              <a:rPr lang="ru-RU" dirty="0" smtClean="0"/>
              <a:t> </a:t>
            </a:r>
            <a:r>
              <a:rPr lang="ru-RU" dirty="0" err="1" smtClean="0"/>
              <a:t>Чугуєві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через </a:t>
            </a:r>
            <a:r>
              <a:rPr lang="ru-RU" dirty="0" err="1" smtClean="0"/>
              <a:t>більшовицьку</a:t>
            </a:r>
            <a:r>
              <a:rPr lang="ru-RU" dirty="0" smtClean="0"/>
              <a:t> </a:t>
            </a:r>
            <a:r>
              <a:rPr lang="ru-RU" dirty="0" err="1" smtClean="0"/>
              <a:t>владу</a:t>
            </a:r>
            <a:r>
              <a:rPr lang="ru-RU" dirty="0" smtClean="0"/>
              <a:t> в </a:t>
            </a:r>
            <a:r>
              <a:rPr lang="ru-RU" dirty="0" err="1" smtClean="0"/>
              <a:t>східній</a:t>
            </a:r>
            <a:r>
              <a:rPr lang="ru-RU" dirty="0" smtClean="0"/>
              <a:t> </a:t>
            </a:r>
            <a:r>
              <a:rPr lang="ru-RU" dirty="0" err="1" smtClean="0"/>
              <a:t>Україні</a:t>
            </a:r>
            <a:r>
              <a:rPr lang="ru-RU" dirty="0" smtClean="0"/>
              <a:t>, вдова художника </a:t>
            </a:r>
            <a:r>
              <a:rPr lang="ru-RU" dirty="0" err="1" smtClean="0"/>
              <a:t>вирішила</a:t>
            </a:r>
            <a:r>
              <a:rPr lang="ru-RU" dirty="0" smtClean="0"/>
              <a:t> </a:t>
            </a:r>
            <a:r>
              <a:rPr lang="ru-RU" dirty="0" err="1" smtClean="0"/>
              <a:t>поховати</a:t>
            </a:r>
            <a:r>
              <a:rPr lang="ru-RU" dirty="0" smtClean="0"/>
              <a:t> </a:t>
            </a:r>
            <a:r>
              <a:rPr lang="ru-RU" dirty="0" err="1" smtClean="0"/>
              <a:t>чоловіка</a:t>
            </a:r>
            <a:r>
              <a:rPr lang="ru-RU" dirty="0" smtClean="0"/>
              <a:t> в парку недалеко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будинку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пагорба</a:t>
            </a:r>
            <a:r>
              <a:rPr lang="ru-RU" dirty="0" smtClean="0"/>
              <a:t>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Ілля</a:t>
            </a:r>
            <a:r>
              <a:rPr lang="ru-RU" dirty="0" smtClean="0"/>
              <a:t> </a:t>
            </a:r>
            <a:r>
              <a:rPr lang="ru-RU" dirty="0" err="1" smtClean="0"/>
              <a:t>Рєпін</a:t>
            </a:r>
            <a:r>
              <a:rPr lang="ru-RU" dirty="0" smtClean="0"/>
              <a:t> </a:t>
            </a:r>
            <a:r>
              <a:rPr lang="ru-RU" dirty="0" err="1" smtClean="0"/>
              <a:t>називав</a:t>
            </a:r>
            <a:r>
              <a:rPr lang="ru-RU" dirty="0" smtClean="0"/>
              <a:t> </a:t>
            </a:r>
            <a:r>
              <a:rPr lang="ru-RU" dirty="0" err="1" smtClean="0"/>
              <a:t>Чугуєвою</a:t>
            </a:r>
            <a:r>
              <a:rPr lang="ru-RU" dirty="0" smtClean="0"/>
              <a:t> </a:t>
            </a:r>
            <a:r>
              <a:rPr lang="ru-RU" dirty="0" err="1" smtClean="0"/>
              <a:t>гіркою</a:t>
            </a:r>
            <a:r>
              <a:rPr lang="ru-RU" dirty="0" smtClean="0"/>
              <a:t>. На </a:t>
            </a:r>
            <a:r>
              <a:rPr lang="ru-RU" dirty="0" err="1" smtClean="0"/>
              <a:t>могилі</a:t>
            </a:r>
            <a:r>
              <a:rPr lang="ru-RU" dirty="0" smtClean="0"/>
              <a:t> (за </a:t>
            </a:r>
            <a:r>
              <a:rPr lang="ru-RU" dirty="0" err="1" smtClean="0"/>
              <a:t>заповітом</a:t>
            </a:r>
            <a:r>
              <a:rPr lang="ru-RU" dirty="0" smtClean="0"/>
              <a:t> художника) </a:t>
            </a:r>
            <a:r>
              <a:rPr lang="ru-RU" dirty="0" err="1" smtClean="0"/>
              <a:t>висадили</a:t>
            </a:r>
            <a:r>
              <a:rPr lang="ru-RU" dirty="0" smtClean="0"/>
              <a:t> дерево. Могила </a:t>
            </a:r>
            <a:r>
              <a:rPr lang="ru-RU" dirty="0" err="1" smtClean="0"/>
              <a:t>збережена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458" name="Picture 2" descr="http://upload.wikimedia.org/wikipedia/commons/thumb/2/25/Ilja_Repinin_hauta.jpg/260px-Ilja_Repinin_hau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357298"/>
            <a:ext cx="3643338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143000"/>
          </a:xfrm>
        </p:spPr>
        <p:txBody>
          <a:bodyPr/>
          <a:lstStyle/>
          <a:p>
            <a:r>
              <a:rPr lang="uk-UA" dirty="0" smtClean="0"/>
              <a:t>Дякую за увагу !!!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Біографія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err="1" smtClean="0"/>
              <a:t>Дитинство</a:t>
            </a:r>
            <a:endParaRPr lang="ru-RU" b="1" dirty="0" smtClean="0"/>
          </a:p>
          <a:p>
            <a:pPr marL="0" indent="0">
              <a:buNone/>
            </a:pPr>
            <a:r>
              <a:rPr lang="ru-RU" dirty="0" err="1" smtClean="0"/>
              <a:t>Народився</a:t>
            </a:r>
            <a:r>
              <a:rPr lang="ru-RU" dirty="0" smtClean="0"/>
              <a:t> у </a:t>
            </a:r>
            <a:r>
              <a:rPr lang="ru-RU" dirty="0" err="1" smtClean="0">
                <a:hlinkClick r:id="rId2" action="ppaction://hlinkfile" tooltip="Чугуїв"/>
              </a:rPr>
              <a:t>Чугуєві</a:t>
            </a:r>
            <a:r>
              <a:rPr lang="ru-RU" dirty="0" smtClean="0"/>
              <a:t> (</a:t>
            </a:r>
            <a:r>
              <a:rPr lang="ru-RU" dirty="0" err="1" smtClean="0"/>
              <a:t>нині</a:t>
            </a:r>
            <a:r>
              <a:rPr lang="ru-RU" dirty="0" smtClean="0"/>
              <a:t> </a:t>
            </a:r>
            <a:r>
              <a:rPr lang="ru-RU" dirty="0" err="1" smtClean="0">
                <a:hlinkClick r:id="rId3" action="ppaction://hlinkfile" tooltip="Харківська область"/>
              </a:rPr>
              <a:t>Харківської</a:t>
            </a:r>
            <a:r>
              <a:rPr lang="ru-RU" dirty="0" smtClean="0">
                <a:hlinkClick r:id="rId3" action="ppaction://hlinkfile" tooltip="Харківська область"/>
              </a:rPr>
              <a:t> </a:t>
            </a:r>
            <a:r>
              <a:rPr lang="ru-RU" dirty="0" err="1" smtClean="0">
                <a:hlinkClick r:id="rId3" action="ppaction://hlinkfile" tooltip="Харківська область"/>
              </a:rPr>
              <a:t>області</a:t>
            </a:r>
            <a:r>
              <a:rPr lang="ru-RU" dirty="0" smtClean="0"/>
              <a:t>),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родині</a:t>
            </a:r>
            <a:r>
              <a:rPr lang="ru-RU" dirty="0" smtClean="0"/>
              <a:t> </a:t>
            </a:r>
            <a:r>
              <a:rPr lang="ru-RU" dirty="0" err="1" smtClean="0"/>
              <a:t>військового</a:t>
            </a:r>
            <a:r>
              <a:rPr lang="ru-RU" dirty="0" smtClean="0"/>
              <a:t> </a:t>
            </a:r>
            <a:r>
              <a:rPr lang="ru-RU" dirty="0" err="1" smtClean="0"/>
              <a:t>поселянина-колоніста</a:t>
            </a:r>
            <a:r>
              <a:rPr lang="ru-RU" dirty="0" smtClean="0"/>
              <a:t> </a:t>
            </a:r>
            <a:r>
              <a:rPr lang="ru-RU" dirty="0" err="1" smtClean="0"/>
              <a:t>Юхима</a:t>
            </a:r>
            <a:r>
              <a:rPr lang="ru-RU" dirty="0" smtClean="0"/>
              <a:t> </a:t>
            </a:r>
            <a:r>
              <a:rPr lang="ru-RU" dirty="0" err="1" smtClean="0"/>
              <a:t>Рєпіна</a:t>
            </a:r>
            <a:r>
              <a:rPr lang="ru-RU" dirty="0" smtClean="0"/>
              <a:t>. Як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переконаний</a:t>
            </a:r>
            <a:r>
              <a:rPr lang="ru-RU" dirty="0" smtClean="0"/>
              <a:t> сам </a:t>
            </a:r>
            <a:r>
              <a:rPr lang="ru-RU" dirty="0" err="1" smtClean="0"/>
              <a:t>Ілля</a:t>
            </a:r>
            <a:r>
              <a:rPr lang="ru-RU" dirty="0" smtClean="0"/>
              <a:t> походив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козацького</a:t>
            </a:r>
            <a:r>
              <a:rPr lang="ru-RU" dirty="0" smtClean="0"/>
              <a:t> роду, </a:t>
            </a:r>
            <a:r>
              <a:rPr lang="ru-RU" dirty="0" err="1" smtClean="0"/>
              <a:t>що</a:t>
            </a:r>
            <a:r>
              <a:rPr lang="ru-RU" dirty="0" smtClean="0"/>
              <a:t> носив </a:t>
            </a:r>
            <a:r>
              <a:rPr lang="ru-RU" dirty="0" err="1" smtClean="0"/>
              <a:t>зросійщене</a:t>
            </a:r>
            <a:r>
              <a:rPr lang="ru-RU" dirty="0" smtClean="0"/>
              <a:t> </a:t>
            </a:r>
            <a:r>
              <a:rPr lang="ru-RU" dirty="0" err="1" smtClean="0"/>
              <a:t>прізвище</a:t>
            </a:r>
            <a:r>
              <a:rPr lang="ru-RU" dirty="0" smtClean="0"/>
              <a:t> </a:t>
            </a:r>
            <a:r>
              <a:rPr lang="ru-RU" dirty="0" err="1" smtClean="0"/>
              <a:t>Ріпа</a:t>
            </a:r>
            <a:r>
              <a:rPr lang="ru-RU" dirty="0" smtClean="0"/>
              <a:t>. В </a:t>
            </a:r>
            <a:r>
              <a:rPr lang="ru-RU" dirty="0" err="1" smtClean="0"/>
              <a:t>дитинстві</a:t>
            </a:r>
            <a:r>
              <a:rPr lang="ru-RU" dirty="0" smtClean="0"/>
              <a:t> </a:t>
            </a:r>
            <a:r>
              <a:rPr lang="ru-RU" dirty="0" err="1" smtClean="0"/>
              <a:t>Ілля</a:t>
            </a:r>
            <a:r>
              <a:rPr lang="ru-RU" dirty="0" smtClean="0"/>
              <a:t> </a:t>
            </a:r>
            <a:r>
              <a:rPr lang="ru-RU" dirty="0" err="1" smtClean="0"/>
              <a:t>спізнав</a:t>
            </a:r>
            <a:r>
              <a:rPr lang="ru-RU" dirty="0" smtClean="0"/>
              <a:t> увесь </a:t>
            </a:r>
            <a:r>
              <a:rPr lang="ru-RU" dirty="0" err="1" smtClean="0"/>
              <a:t>тягар</a:t>
            </a:r>
            <a:r>
              <a:rPr lang="ru-RU" dirty="0" smtClean="0"/>
              <a:t> </a:t>
            </a:r>
            <a:r>
              <a:rPr lang="ru-RU" dirty="0" err="1" smtClean="0"/>
              <a:t>злиденного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соціальний</a:t>
            </a:r>
            <a:r>
              <a:rPr lang="ru-RU" dirty="0" smtClean="0"/>
              <a:t> стан </a:t>
            </a:r>
            <a:r>
              <a:rPr lang="ru-RU" dirty="0" err="1" smtClean="0"/>
              <a:t>військових</a:t>
            </a:r>
            <a:r>
              <a:rPr lang="ru-RU" dirty="0" smtClean="0"/>
              <a:t> поселян в </a:t>
            </a:r>
            <a:r>
              <a:rPr lang="ru-RU" dirty="0" err="1" smtClean="0"/>
              <a:t>Російській</a:t>
            </a:r>
            <a:r>
              <a:rPr lang="ru-RU" dirty="0" smtClean="0"/>
              <a:t> </a:t>
            </a:r>
            <a:r>
              <a:rPr lang="ru-RU" dirty="0" err="1" smtClean="0"/>
              <a:t>імперії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ліпший</a:t>
            </a:r>
            <a:r>
              <a:rPr lang="ru-RU" dirty="0" smtClean="0"/>
              <a:t> над станом </a:t>
            </a:r>
            <a:r>
              <a:rPr lang="ru-RU" dirty="0" err="1" smtClean="0"/>
              <a:t>кріпаків</a:t>
            </a:r>
            <a:r>
              <a:rPr lang="ru-RU" dirty="0" smtClean="0"/>
              <a:t>.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чотирьох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працював</a:t>
            </a:r>
            <a:r>
              <a:rPr lang="ru-RU" dirty="0" smtClean="0"/>
              <a:t> в </a:t>
            </a:r>
            <a:r>
              <a:rPr lang="ru-RU" dirty="0" err="1" smtClean="0"/>
              <a:t>іконописній</a:t>
            </a:r>
            <a:r>
              <a:rPr lang="ru-RU" dirty="0" smtClean="0"/>
              <a:t> </a:t>
            </a:r>
            <a:r>
              <a:rPr lang="ru-RU" dirty="0" err="1" smtClean="0"/>
              <a:t>артілі</a:t>
            </a:r>
            <a:r>
              <a:rPr lang="ru-RU" dirty="0" smtClean="0"/>
              <a:t> </a:t>
            </a:r>
            <a:r>
              <a:rPr lang="ru-RU" dirty="0" err="1" smtClean="0"/>
              <a:t>Бунакова</a:t>
            </a:r>
            <a:r>
              <a:rPr lang="ru-RU" dirty="0" smtClean="0"/>
              <a:t>, </a:t>
            </a:r>
            <a:r>
              <a:rPr lang="ru-RU" dirty="0" err="1" smtClean="0"/>
              <a:t>розписував</a:t>
            </a:r>
            <a:r>
              <a:rPr lang="ru-RU" dirty="0" smtClean="0"/>
              <a:t> та </a:t>
            </a:r>
            <a:r>
              <a:rPr lang="ru-RU" dirty="0" err="1" smtClean="0"/>
              <a:t>поновлював</a:t>
            </a:r>
            <a:r>
              <a:rPr lang="ru-RU" dirty="0" smtClean="0"/>
              <a:t> церкви на </a:t>
            </a:r>
            <a:r>
              <a:rPr lang="ru-RU" dirty="0" err="1" smtClean="0">
                <a:hlinkClick r:id="rId4" action="ppaction://hlinkfile" tooltip="Слобожанщина"/>
              </a:rPr>
              <a:t>Слобожанщині</a:t>
            </a:r>
            <a:r>
              <a:rPr lang="ru-RU" dirty="0" smtClean="0"/>
              <a:t>, таким чином </a:t>
            </a:r>
            <a:r>
              <a:rPr lang="ru-RU" dirty="0" err="1" smtClean="0"/>
              <a:t>здобув</a:t>
            </a:r>
            <a:r>
              <a:rPr lang="ru-RU" dirty="0" smtClean="0"/>
              <a:t> </a:t>
            </a:r>
            <a:r>
              <a:rPr lang="ru-RU" dirty="0" err="1" smtClean="0"/>
              <a:t>елементарну</a:t>
            </a:r>
            <a:r>
              <a:rPr lang="ru-RU" dirty="0" smtClean="0"/>
              <a:t> </a:t>
            </a:r>
            <a:r>
              <a:rPr lang="ru-RU" dirty="0" err="1" smtClean="0"/>
              <a:t>художню</a:t>
            </a:r>
            <a:r>
              <a:rPr lang="ru-RU" dirty="0" smtClean="0"/>
              <a:t> </a:t>
            </a:r>
            <a:r>
              <a:rPr lang="ru-RU" dirty="0" err="1" smtClean="0"/>
              <a:t>освіту</a:t>
            </a:r>
            <a:r>
              <a:rPr lang="ru-RU" dirty="0" smtClean="0"/>
              <a:t>. На </a:t>
            </a:r>
            <a:r>
              <a:rPr lang="ru-RU" dirty="0" err="1" smtClean="0"/>
              <a:t>зароблені</a:t>
            </a:r>
            <a:r>
              <a:rPr lang="ru-RU" dirty="0" smtClean="0"/>
              <a:t> 100 </a:t>
            </a:r>
            <a:r>
              <a:rPr lang="ru-RU" dirty="0" err="1" smtClean="0"/>
              <a:t>рублів</a:t>
            </a:r>
            <a:r>
              <a:rPr lang="ru-RU" dirty="0" smtClean="0"/>
              <a:t> </a:t>
            </a:r>
            <a:r>
              <a:rPr lang="ru-RU" dirty="0" err="1" smtClean="0"/>
              <a:t>двадцятилітнім</a:t>
            </a:r>
            <a:r>
              <a:rPr lang="ru-RU" dirty="0" smtClean="0"/>
              <a:t> юнаком </a:t>
            </a:r>
            <a:r>
              <a:rPr lang="ru-RU" dirty="0" err="1" smtClean="0"/>
              <a:t>подався</a:t>
            </a:r>
            <a:r>
              <a:rPr lang="ru-RU" dirty="0" smtClean="0"/>
              <a:t> до </a:t>
            </a:r>
            <a:r>
              <a:rPr lang="ru-RU" dirty="0" err="1" smtClean="0"/>
              <a:t>єдиного</a:t>
            </a:r>
            <a:r>
              <a:rPr lang="ru-RU" dirty="0" smtClean="0"/>
              <a:t> в </a:t>
            </a:r>
            <a:r>
              <a:rPr lang="ru-RU" dirty="0" err="1" smtClean="0"/>
              <a:t>Російській</a:t>
            </a:r>
            <a:r>
              <a:rPr lang="ru-RU" dirty="0" smtClean="0"/>
              <a:t> </a:t>
            </a:r>
            <a:r>
              <a:rPr lang="ru-RU" dirty="0" err="1" smtClean="0"/>
              <a:t>імперії</a:t>
            </a:r>
            <a:r>
              <a:rPr lang="ru-RU" dirty="0" smtClean="0"/>
              <a:t> закладу де </a:t>
            </a:r>
            <a:r>
              <a:rPr lang="ru-RU" dirty="0" err="1" smtClean="0"/>
              <a:t>навчали</a:t>
            </a:r>
            <a:r>
              <a:rPr lang="ru-RU" dirty="0" smtClean="0"/>
              <a:t> </a:t>
            </a:r>
            <a:r>
              <a:rPr lang="ru-RU" dirty="0" err="1" smtClean="0"/>
              <a:t>художників</a:t>
            </a:r>
            <a:r>
              <a:rPr lang="ru-RU" dirty="0" smtClean="0"/>
              <a:t> — </a:t>
            </a:r>
            <a:r>
              <a:rPr lang="ru-RU" dirty="0" err="1" smtClean="0"/>
              <a:t>Петербурзької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</a:t>
            </a:r>
            <a:r>
              <a:rPr lang="ru-RU" dirty="0" err="1" smtClean="0"/>
              <a:t>Мистецтв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err="1" smtClean="0"/>
              <a:t>Юність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err="1" smtClean="0"/>
              <a:t>Освітня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мандрівка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err="1" smtClean="0"/>
              <a:t>Спершу</a:t>
            </a:r>
            <a:r>
              <a:rPr lang="ru-RU" sz="2000" dirty="0" smtClean="0"/>
              <a:t>, </a:t>
            </a:r>
            <a:r>
              <a:rPr lang="ru-RU" sz="2000" dirty="0" err="1" smtClean="0"/>
              <a:t>з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2" action="ppaction://hlinkfile" tooltip="1863"/>
              </a:rPr>
              <a:t>1863</a:t>
            </a:r>
            <a:r>
              <a:rPr lang="ru-RU" sz="2000" dirty="0" smtClean="0"/>
              <a:t> року в </a:t>
            </a:r>
            <a:r>
              <a:rPr lang="ru-RU" sz="2000" dirty="0" err="1" smtClean="0"/>
              <a:t>Петербурзькій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малювальній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школі</a:t>
            </a:r>
            <a:r>
              <a:rPr lang="ru-RU" sz="2000" dirty="0" smtClean="0"/>
              <a:t>, у </a:t>
            </a:r>
            <a:r>
              <a:rPr lang="ru-RU" sz="2000" dirty="0" smtClean="0">
                <a:hlinkClick r:id="rId3" action="ppaction://hlinkfile" tooltip="1864"/>
              </a:rPr>
              <a:t>1864</a:t>
            </a:r>
            <a:r>
              <a:rPr lang="ru-RU" sz="2000" dirty="0" smtClean="0"/>
              <a:t>-</a:t>
            </a:r>
            <a:r>
              <a:rPr lang="ru-RU" sz="2000" dirty="0" smtClean="0">
                <a:hlinkClick r:id="rId4" action="ppaction://hlinkfile" tooltip="1871"/>
              </a:rPr>
              <a:t>71</a:t>
            </a:r>
            <a:r>
              <a:rPr lang="ru-RU" sz="2000" dirty="0" smtClean="0"/>
              <a:t> роках — у </a:t>
            </a:r>
            <a:r>
              <a:rPr lang="ru-RU" sz="2000" dirty="0" err="1" smtClean="0"/>
              <a:t>Петербурзькій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Академії</a:t>
            </a:r>
            <a:r>
              <a:rPr lang="ru-RU" sz="2000" dirty="0" smtClean="0"/>
              <a:t> </a:t>
            </a:r>
            <a:r>
              <a:rPr lang="ru-RU" sz="2000" dirty="0" err="1" smtClean="0"/>
              <a:t>Мистецтв</a:t>
            </a:r>
            <a:r>
              <a:rPr lang="ru-RU" sz="2000" dirty="0" smtClean="0"/>
              <a:t> (</a:t>
            </a:r>
            <a:r>
              <a:rPr lang="ru-RU" sz="2000" dirty="0" err="1" smtClean="0"/>
              <a:t>учень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5" action="ppaction://hlinkfile" tooltip="Крамськой Іван Миколайович"/>
              </a:rPr>
              <a:t>І. М. </a:t>
            </a:r>
            <a:r>
              <a:rPr lang="ru-RU" sz="2000" dirty="0" err="1" smtClean="0">
                <a:hlinkClick r:id="rId5" action="ppaction://hlinkfile" tooltip="Крамськой Іван Миколайович"/>
              </a:rPr>
              <a:t>Крамського</a:t>
            </a:r>
            <a:r>
              <a:rPr lang="ru-RU" sz="2000" dirty="0" smtClean="0"/>
              <a:t>), яку </a:t>
            </a:r>
            <a:r>
              <a:rPr lang="ru-RU" sz="2000" dirty="0" err="1" smtClean="0"/>
              <a:t>закінчив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золотою </a:t>
            </a:r>
            <a:r>
              <a:rPr lang="ru-RU" sz="2000" dirty="0" err="1" smtClean="0"/>
              <a:t>медаллю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відбув</a:t>
            </a:r>
            <a:r>
              <a:rPr lang="ru-RU" sz="2000" dirty="0" smtClean="0"/>
              <a:t> у </a:t>
            </a:r>
            <a:r>
              <a:rPr lang="ru-RU" sz="2000" dirty="0" err="1" smtClean="0"/>
              <a:t>освітню</a:t>
            </a:r>
            <a:r>
              <a:rPr lang="ru-RU" sz="2000" dirty="0" smtClean="0"/>
              <a:t> </a:t>
            </a:r>
            <a:r>
              <a:rPr lang="ru-RU" sz="2000" dirty="0" err="1" smtClean="0"/>
              <a:t>подорож</a:t>
            </a:r>
            <a:r>
              <a:rPr lang="ru-RU" sz="2000" dirty="0" smtClean="0"/>
              <a:t> до </a:t>
            </a:r>
            <a:r>
              <a:rPr lang="ru-RU" sz="2000" dirty="0" err="1" smtClean="0">
                <a:hlinkClick r:id="rId6" action="ppaction://hlinkfile" tooltip="Італія"/>
              </a:rPr>
              <a:t>Італії</a:t>
            </a:r>
            <a:r>
              <a:rPr lang="ru-RU" sz="2000" dirty="0" smtClean="0"/>
              <a:t> та </a:t>
            </a:r>
            <a:r>
              <a:rPr lang="ru-RU" sz="2000" dirty="0" err="1" smtClean="0">
                <a:hlinkClick r:id="rId7" action="ppaction://hlinkfile" tooltip="Франція"/>
              </a:rPr>
              <a:t>Франції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marL="0" indent="0">
              <a:buNone/>
            </a:pPr>
            <a:r>
              <a:rPr lang="ru-RU" sz="2000" dirty="0" smtClean="0"/>
              <a:t>За </a:t>
            </a:r>
            <a:r>
              <a:rPr lang="ru-RU" sz="2000" dirty="0" err="1" smtClean="0"/>
              <a:t>конкурсне</a:t>
            </a:r>
            <a:r>
              <a:rPr lang="ru-RU" sz="2000" dirty="0" smtClean="0"/>
              <a:t> полотно «Христос </a:t>
            </a:r>
            <a:r>
              <a:rPr lang="ru-RU" sz="2000" dirty="0" err="1" smtClean="0"/>
              <a:t>воскрешає</a:t>
            </a:r>
            <a:r>
              <a:rPr lang="ru-RU" sz="2000" dirty="0" smtClean="0"/>
              <a:t> дочку </a:t>
            </a:r>
            <a:r>
              <a:rPr lang="ru-RU" sz="2000" dirty="0" err="1" smtClean="0"/>
              <a:t>Іаіра</a:t>
            </a:r>
            <a:r>
              <a:rPr lang="ru-RU" sz="2000" dirty="0" smtClean="0"/>
              <a:t>» </a:t>
            </a:r>
            <a:r>
              <a:rPr lang="ru-RU" sz="2000" dirty="0" err="1" smtClean="0"/>
              <a:t>Рєпін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отримав</a:t>
            </a:r>
            <a:r>
              <a:rPr lang="ru-RU" sz="2000" dirty="0" smtClean="0"/>
              <a:t> право на </a:t>
            </a:r>
            <a:r>
              <a:rPr lang="ru-RU" sz="2000" dirty="0" err="1" smtClean="0"/>
              <a:t>шестирічне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перебування</a:t>
            </a:r>
            <a:r>
              <a:rPr lang="ru-RU" sz="2000" dirty="0" smtClean="0"/>
              <a:t> за кордоном як </a:t>
            </a:r>
            <a:r>
              <a:rPr lang="ru-RU" sz="2000" dirty="0" err="1" smtClean="0"/>
              <a:t>академічний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пенсіонер</a:t>
            </a:r>
            <a:r>
              <a:rPr lang="ru-RU" sz="2000" dirty="0" smtClean="0"/>
              <a:t>, за </a:t>
            </a:r>
            <a:r>
              <a:rPr lang="ru-RU" sz="2000" dirty="0" err="1" smtClean="0"/>
              <a:t>державний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рахунок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err="1" smtClean="0"/>
              <a:t>Рєпін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самовільно</a:t>
            </a:r>
            <a:r>
              <a:rPr lang="ru-RU" sz="2000" dirty="0" smtClean="0"/>
              <a:t> </a:t>
            </a:r>
            <a:r>
              <a:rPr lang="ru-RU" sz="2000" dirty="0" err="1" smtClean="0"/>
              <a:t>скоротив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перебування</a:t>
            </a:r>
            <a:r>
              <a:rPr lang="ru-RU" sz="2000" dirty="0" smtClean="0"/>
              <a:t> за кордоном, де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у </a:t>
            </a:r>
            <a:r>
              <a:rPr lang="ru-RU" sz="2000" dirty="0" smtClean="0">
                <a:hlinkClick r:id="rId8" action="ppaction://hlinkfile" tooltip="1873"/>
              </a:rPr>
              <a:t>1873</a:t>
            </a:r>
            <a:r>
              <a:rPr lang="ru-RU" sz="2000" dirty="0" smtClean="0"/>
              <a:t>—</a:t>
            </a:r>
            <a:r>
              <a:rPr lang="ru-RU" sz="2000" dirty="0" smtClean="0">
                <a:hlinkClick r:id="rId9" action="ppaction://hlinkfile" tooltip="1876"/>
              </a:rPr>
              <a:t>1876</a:t>
            </a:r>
            <a:r>
              <a:rPr lang="ru-RU" sz="2000" dirty="0" smtClean="0"/>
              <a:t>, </a:t>
            </a:r>
            <a:r>
              <a:rPr lang="ru-RU" sz="2000" dirty="0" err="1" smtClean="0"/>
              <a:t>хоча</a:t>
            </a:r>
            <a:r>
              <a:rPr lang="ru-RU" sz="2000" dirty="0" smtClean="0"/>
              <a:t> </a:t>
            </a:r>
            <a:r>
              <a:rPr lang="ru-RU" sz="2000" dirty="0" err="1" smtClean="0"/>
              <a:t>витратив</a:t>
            </a:r>
            <a:r>
              <a:rPr lang="ru-RU" sz="2000" dirty="0" smtClean="0"/>
              <a:t> час на </a:t>
            </a:r>
            <a:r>
              <a:rPr lang="ru-RU" sz="2000" dirty="0" err="1" smtClean="0"/>
              <a:t>вивчення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музейних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збірок</a:t>
            </a:r>
            <a:r>
              <a:rPr lang="ru-RU" sz="2000" dirty="0" smtClean="0"/>
              <a:t> та </a:t>
            </a:r>
            <a:r>
              <a:rPr lang="ru-RU" sz="2000" dirty="0" err="1" smtClean="0"/>
              <a:t>творів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сучасних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французьких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майстрів</a:t>
            </a:r>
            <a:r>
              <a:rPr lang="ru-RU" sz="2000" dirty="0" smtClean="0"/>
              <a:t>.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того, </a:t>
            </a:r>
            <a:r>
              <a:rPr lang="ru-RU" sz="2000" dirty="0" err="1" smtClean="0"/>
              <a:t>дещо</a:t>
            </a:r>
            <a:r>
              <a:rPr lang="ru-RU" sz="2000" dirty="0" smtClean="0"/>
              <a:t> </a:t>
            </a:r>
            <a:r>
              <a:rPr lang="ru-RU" sz="2000" dirty="0" err="1" smtClean="0"/>
              <a:t>несподіваний</a:t>
            </a:r>
            <a:r>
              <a:rPr lang="ru-RU" sz="2000" dirty="0" smtClean="0"/>
              <a:t> у </a:t>
            </a:r>
            <a:r>
              <a:rPr lang="ru-RU" sz="2000" dirty="0" err="1" smtClean="0"/>
              <a:t>вчинках</a:t>
            </a:r>
            <a:r>
              <a:rPr lang="ru-RU" sz="2000" dirty="0" smtClean="0"/>
              <a:t> художник </a:t>
            </a:r>
            <a:r>
              <a:rPr lang="ru-RU" sz="2000" dirty="0" err="1" smtClean="0"/>
              <a:t>виставив</a:t>
            </a:r>
            <a:r>
              <a:rPr lang="ru-RU" sz="2000" dirty="0" smtClean="0"/>
              <a:t> </a:t>
            </a:r>
            <a:r>
              <a:rPr lang="ru-RU" sz="2000" dirty="0" err="1" smtClean="0"/>
              <a:t>деякі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</a:t>
            </a:r>
            <a:r>
              <a:rPr lang="ru-RU" sz="2000" dirty="0" smtClean="0"/>
              <a:t> твори в </a:t>
            </a:r>
            <a:r>
              <a:rPr lang="ru-RU" sz="2000" dirty="0" err="1" smtClean="0"/>
              <a:t>Паризькому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Салоні</a:t>
            </a:r>
            <a:r>
              <a:rPr lang="ru-RU" sz="2000" dirty="0" smtClean="0"/>
              <a:t>, </a:t>
            </a:r>
            <a:r>
              <a:rPr lang="ru-RU" sz="2000" dirty="0" err="1" smtClean="0"/>
              <a:t>незважаючи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заборону</a:t>
            </a:r>
            <a:r>
              <a:rPr lang="ru-RU" sz="2000" dirty="0" smtClean="0"/>
              <a:t> </a:t>
            </a:r>
            <a:r>
              <a:rPr lang="ru-RU" sz="2000" dirty="0" err="1" smtClean="0"/>
              <a:t>Петербурзької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академії</a:t>
            </a:r>
            <a:r>
              <a:rPr lang="ru-RU" sz="2000" dirty="0" smtClean="0"/>
              <a:t>. Сам </a:t>
            </a:r>
            <a:r>
              <a:rPr lang="ru-RU" sz="2000" dirty="0" err="1" smtClean="0"/>
              <a:t>малював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відносно</a:t>
            </a:r>
            <a:r>
              <a:rPr lang="ru-RU" sz="2000" dirty="0" smtClean="0"/>
              <a:t> мало. Для </a:t>
            </a:r>
            <a:r>
              <a:rPr lang="ru-RU" sz="2000" dirty="0" err="1" smtClean="0"/>
              <a:t>звіту</a:t>
            </a:r>
            <a:r>
              <a:rPr lang="ru-RU" sz="2000" dirty="0" smtClean="0"/>
              <a:t> передав у </a:t>
            </a:r>
            <a:r>
              <a:rPr lang="ru-RU" sz="2000" dirty="0" err="1" smtClean="0"/>
              <a:t>академію</a:t>
            </a:r>
            <a:r>
              <a:rPr lang="ru-RU" sz="2000" dirty="0" smtClean="0"/>
              <a:t> полотно </a:t>
            </a:r>
            <a:r>
              <a:rPr lang="ru-RU" sz="2000" dirty="0" err="1" smtClean="0"/>
              <a:t>казково-театрального</a:t>
            </a:r>
            <a:r>
              <a:rPr lang="ru-RU" sz="2000" dirty="0" smtClean="0"/>
              <a:t> характеру «Садко у </a:t>
            </a:r>
            <a:r>
              <a:rPr lang="ru-RU" sz="2000" dirty="0" err="1" smtClean="0"/>
              <a:t>підводному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царстві</a:t>
            </a:r>
            <a:r>
              <a:rPr lang="ru-RU" sz="2000" dirty="0" smtClean="0"/>
              <a:t>» (1876). За </a:t>
            </a:r>
            <a:r>
              <a:rPr lang="ru-RU" sz="2000" dirty="0" err="1" smtClean="0"/>
              <a:t>пізнішими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оцінками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найцікавішими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етюди</a:t>
            </a:r>
            <a:r>
              <a:rPr lang="ru-RU" sz="2000" dirty="0" smtClean="0"/>
              <a:t> Монмартру та Веля.</a:t>
            </a:r>
          </a:p>
          <a:p>
            <a:pPr marL="0" indent="0">
              <a:buNone/>
            </a:pPr>
            <a:endParaRPr lang="ru-RU" sz="1600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1870-80-ті роки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64399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 smtClean="0"/>
              <a:t>Період</a:t>
            </a:r>
            <a:r>
              <a:rPr lang="ru-RU" sz="1800" dirty="0" smtClean="0"/>
              <a:t> </a:t>
            </a:r>
            <a:r>
              <a:rPr lang="ru-RU" sz="1800" dirty="0" err="1" smtClean="0"/>
              <a:t>був</a:t>
            </a:r>
            <a:r>
              <a:rPr lang="ru-RU" sz="1800" dirty="0" smtClean="0"/>
              <a:t> </a:t>
            </a:r>
            <a:r>
              <a:rPr lang="ru-RU" sz="1800" dirty="0" err="1" smtClean="0"/>
              <a:t>насичений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подорожами</a:t>
            </a:r>
            <a:r>
              <a:rPr lang="ru-RU" sz="1800" dirty="0" smtClean="0"/>
              <a:t> по </a:t>
            </a:r>
            <a:r>
              <a:rPr lang="ru-RU" sz="1800" dirty="0" err="1" smtClean="0"/>
              <a:t>Росії</a:t>
            </a:r>
            <a:r>
              <a:rPr lang="ru-RU" sz="1800" dirty="0" smtClean="0"/>
              <a:t> та </a:t>
            </a:r>
            <a:r>
              <a:rPr lang="ru-RU" sz="1800" dirty="0" err="1" smtClean="0"/>
              <a:t>створенням</a:t>
            </a:r>
            <a:r>
              <a:rPr lang="ru-RU" sz="1800" dirty="0" smtClean="0"/>
              <a:t> </a:t>
            </a:r>
            <a:endParaRPr lang="en-US" sz="1800" dirty="0" smtClean="0"/>
          </a:p>
          <a:p>
            <a:pPr marL="0" indent="0">
              <a:buNone/>
            </a:pPr>
            <a:r>
              <a:rPr lang="ru-RU" sz="1800" dirty="0" err="1" smtClean="0"/>
              <a:t>декількох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відомих</a:t>
            </a:r>
            <a:r>
              <a:rPr lang="ru-RU" sz="1800" dirty="0" smtClean="0"/>
              <a:t> картин. Художник </a:t>
            </a:r>
            <a:r>
              <a:rPr lang="ru-RU" sz="1800" dirty="0" err="1" smtClean="0"/>
              <a:t>відвідав</a:t>
            </a:r>
            <a:r>
              <a:rPr lang="ru-RU" sz="1800" dirty="0" smtClean="0"/>
              <a:t> </a:t>
            </a:r>
            <a:r>
              <a:rPr lang="ru-RU" sz="1800" dirty="0" err="1" smtClean="0"/>
              <a:t>рідний</a:t>
            </a:r>
            <a:r>
              <a:rPr lang="ru-RU" sz="1800" dirty="0" smtClean="0"/>
              <a:t> </a:t>
            </a:r>
            <a:endParaRPr lang="en-US" sz="1800" dirty="0" smtClean="0"/>
          </a:p>
          <a:p>
            <a:pPr marL="0" indent="0">
              <a:buNone/>
            </a:pPr>
            <a:r>
              <a:rPr lang="ru-RU" sz="1800" dirty="0" err="1" smtClean="0"/>
              <a:t>Чугуїв</a:t>
            </a:r>
            <a:r>
              <a:rPr lang="ru-RU" sz="1800" dirty="0" smtClean="0"/>
              <a:t>,</a:t>
            </a:r>
            <a:r>
              <a:rPr lang="en-US" sz="1800" dirty="0" smtClean="0"/>
              <a:t> </a:t>
            </a:r>
            <a:r>
              <a:rPr lang="ru-RU" sz="1800" dirty="0" smtClean="0"/>
              <a:t>де </a:t>
            </a:r>
            <a:r>
              <a:rPr lang="ru-RU" sz="1800" dirty="0" err="1" smtClean="0"/>
              <a:t>збирав</a:t>
            </a:r>
            <a:r>
              <a:rPr lang="ru-RU" sz="1800" dirty="0" smtClean="0"/>
              <a:t> </a:t>
            </a:r>
            <a:r>
              <a:rPr lang="ru-RU" sz="1800" dirty="0" err="1" smtClean="0"/>
              <a:t>матеріали</a:t>
            </a:r>
            <a:r>
              <a:rPr lang="ru-RU" sz="1800" dirty="0" smtClean="0"/>
              <a:t> до </a:t>
            </a:r>
            <a:r>
              <a:rPr lang="ru-RU" sz="1800" dirty="0" err="1" smtClean="0"/>
              <a:t>майбутніх</a:t>
            </a:r>
            <a:r>
              <a:rPr lang="ru-RU" sz="1800" dirty="0" smtClean="0"/>
              <a:t> картин. </a:t>
            </a:r>
            <a:r>
              <a:rPr lang="ru-RU" sz="1800" dirty="0" err="1" smtClean="0"/>
              <a:t>Серед</a:t>
            </a:r>
            <a:r>
              <a:rPr lang="ru-RU" sz="1800" dirty="0" smtClean="0"/>
              <a:t> </a:t>
            </a:r>
            <a:endParaRPr lang="en-US" sz="1800" dirty="0" smtClean="0"/>
          </a:p>
          <a:p>
            <a:pPr marL="0" indent="0">
              <a:buNone/>
            </a:pPr>
            <a:r>
              <a:rPr lang="ru-RU" sz="1800" dirty="0" smtClean="0"/>
              <a:t>них — «Бурлаки на </a:t>
            </a:r>
            <a:r>
              <a:rPr lang="ru-RU" sz="1800" dirty="0" err="1" smtClean="0"/>
              <a:t>Волзі</a:t>
            </a:r>
            <a:r>
              <a:rPr lang="ru-RU" sz="1800" dirty="0" smtClean="0"/>
              <a:t>», «Дочка </a:t>
            </a:r>
            <a:r>
              <a:rPr lang="ru-RU" sz="1800" dirty="0" err="1" smtClean="0"/>
              <a:t>Віра</a:t>
            </a:r>
            <a:r>
              <a:rPr lang="ru-RU" sz="1800" dirty="0" smtClean="0"/>
              <a:t> в </a:t>
            </a:r>
            <a:r>
              <a:rPr lang="ru-RU" sz="1800" dirty="0" err="1" smtClean="0"/>
              <a:t>дитинстві</a:t>
            </a:r>
            <a:r>
              <a:rPr lang="ru-RU" sz="1800" dirty="0" smtClean="0"/>
              <a:t>», </a:t>
            </a:r>
            <a:endParaRPr lang="en-US" sz="1800" dirty="0" smtClean="0"/>
          </a:p>
          <a:p>
            <a:pPr marL="0" indent="0">
              <a:buNone/>
            </a:pPr>
            <a:r>
              <a:rPr lang="ru-RU" sz="1800" dirty="0" smtClean="0"/>
              <a:t>«</a:t>
            </a:r>
            <a:r>
              <a:rPr lang="ru-RU" sz="1800" dirty="0" err="1" smtClean="0"/>
              <a:t>Хресна</a:t>
            </a:r>
            <a:r>
              <a:rPr lang="ru-RU" sz="1800" dirty="0" smtClean="0"/>
              <a:t> хода в </a:t>
            </a:r>
            <a:r>
              <a:rPr lang="ru-RU" sz="1800" dirty="0" err="1" smtClean="0"/>
              <a:t>Курській</a:t>
            </a:r>
            <a:r>
              <a:rPr lang="ru-RU" sz="1800" dirty="0" smtClean="0"/>
              <a:t> </a:t>
            </a:r>
            <a:r>
              <a:rPr lang="ru-RU" sz="1800" dirty="0" err="1" smtClean="0"/>
              <a:t>губернії</a:t>
            </a:r>
            <a:r>
              <a:rPr lang="ru-RU" sz="1800" dirty="0" smtClean="0"/>
              <a:t>», «</a:t>
            </a:r>
            <a:r>
              <a:rPr lang="ru-RU" sz="1800" dirty="0" err="1" smtClean="0"/>
              <a:t>Царівна</a:t>
            </a:r>
            <a:r>
              <a:rPr lang="ru-RU" sz="1800" dirty="0" smtClean="0"/>
              <a:t> </a:t>
            </a:r>
            <a:r>
              <a:rPr lang="ru-RU" sz="1800" dirty="0" err="1" smtClean="0"/>
              <a:t>Софія</a:t>
            </a:r>
            <a:r>
              <a:rPr lang="ru-RU" sz="1800" dirty="0" smtClean="0"/>
              <a:t>».</a:t>
            </a:r>
            <a:endParaRPr lang="en-US" sz="1800" dirty="0" smtClean="0"/>
          </a:p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1800" dirty="0" err="1" smtClean="0"/>
              <a:t>Саме</a:t>
            </a:r>
            <a:r>
              <a:rPr lang="ru-RU" sz="1800" dirty="0" smtClean="0"/>
              <a:t> в </a:t>
            </a:r>
            <a:r>
              <a:rPr lang="ru-RU" sz="1800" dirty="0" err="1" smtClean="0"/>
              <a:t>Чугуєві</a:t>
            </a:r>
            <a:r>
              <a:rPr lang="ru-RU" sz="1800" dirty="0" smtClean="0"/>
              <a:t> </a:t>
            </a:r>
            <a:r>
              <a:rPr lang="ru-RU" sz="1800" dirty="0" err="1" smtClean="0"/>
              <a:t>створене</a:t>
            </a:r>
            <a:r>
              <a:rPr lang="ru-RU" sz="1800" dirty="0" smtClean="0"/>
              <a:t> полотно «</a:t>
            </a:r>
            <a:r>
              <a:rPr lang="ru-RU" sz="1800" dirty="0" err="1" smtClean="0"/>
              <a:t>Протодиякон</a:t>
            </a:r>
            <a:r>
              <a:rPr lang="ru-RU" sz="1800" dirty="0" smtClean="0"/>
              <a:t>» </a:t>
            </a:r>
            <a:r>
              <a:rPr lang="ru-RU" sz="1800" dirty="0" err="1" smtClean="0"/>
              <a:t>зі</a:t>
            </a:r>
            <a:r>
              <a:rPr lang="ru-RU" sz="1800" dirty="0" smtClean="0"/>
              <a:t> </a:t>
            </a:r>
            <a:endParaRPr lang="en-US" sz="1800" dirty="0" smtClean="0"/>
          </a:p>
          <a:p>
            <a:pPr marL="0" indent="0">
              <a:buNone/>
            </a:pPr>
            <a:r>
              <a:rPr lang="ru-RU" sz="1800" dirty="0" err="1" smtClean="0"/>
              <a:t>складним</a:t>
            </a:r>
            <a:r>
              <a:rPr lang="ru-RU" sz="1800" dirty="0" smtClean="0"/>
              <a:t> образом православного </a:t>
            </a:r>
            <a:r>
              <a:rPr lang="ru-RU" sz="1800" dirty="0" err="1" smtClean="0"/>
              <a:t>священика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endParaRPr lang="en-US" sz="1800" dirty="0" smtClean="0"/>
          </a:p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1800" dirty="0" err="1" smtClean="0"/>
              <a:t>викликав</a:t>
            </a:r>
            <a:r>
              <a:rPr lang="ru-RU" sz="1800" dirty="0" smtClean="0"/>
              <a:t> </a:t>
            </a:r>
            <a:r>
              <a:rPr lang="ru-RU" sz="1800" dirty="0" err="1" smtClean="0"/>
              <a:t>суперечливі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відгуки</a:t>
            </a:r>
            <a:r>
              <a:rPr lang="ru-RU" sz="1800" dirty="0" smtClean="0"/>
              <a:t> через </a:t>
            </a:r>
            <a:r>
              <a:rPr lang="ru-RU" sz="1800" dirty="0" err="1" smtClean="0"/>
              <a:t>суперечливість</a:t>
            </a:r>
            <a:r>
              <a:rPr lang="ru-RU" sz="1800" dirty="0" smtClean="0"/>
              <a:t> </a:t>
            </a:r>
            <a:endParaRPr lang="en-US" sz="1800" dirty="0" smtClean="0"/>
          </a:p>
          <a:p>
            <a:pPr marL="0" indent="0">
              <a:buNone/>
            </a:pPr>
            <a:r>
              <a:rPr lang="ru-RU" sz="1800" dirty="0" err="1" smtClean="0"/>
              <a:t>самої</a:t>
            </a:r>
            <a:r>
              <a:rPr lang="ru-RU" sz="1800" dirty="0" smtClean="0"/>
              <a:t> особи. </a:t>
            </a:r>
            <a:r>
              <a:rPr lang="ru-RU" sz="1800" dirty="0" err="1" smtClean="0"/>
              <a:t>Значну</a:t>
            </a:r>
            <a:r>
              <a:rPr lang="ru-RU" sz="1800" dirty="0" smtClean="0"/>
              <a:t> </a:t>
            </a:r>
            <a:r>
              <a:rPr lang="ru-RU" sz="1800" dirty="0" err="1" smtClean="0"/>
              <a:t>історичну</a:t>
            </a:r>
            <a:r>
              <a:rPr lang="ru-RU" sz="1800" dirty="0" smtClean="0"/>
              <a:t> драму </a:t>
            </a:r>
            <a:r>
              <a:rPr lang="ru-RU" sz="1800" dirty="0" err="1" smtClean="0"/>
              <a:t>розв'язує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endParaRPr lang="en-US" sz="1800" dirty="0" smtClean="0"/>
          </a:p>
          <a:p>
            <a:pPr marL="0" indent="0">
              <a:buNone/>
            </a:pPr>
            <a:r>
              <a:rPr lang="ru-RU" sz="1800" dirty="0" smtClean="0"/>
              <a:t>Полотно «</a:t>
            </a:r>
            <a:r>
              <a:rPr lang="ru-RU" sz="1800" dirty="0" err="1" smtClean="0"/>
              <a:t>Цар</a:t>
            </a:r>
            <a:r>
              <a:rPr lang="ru-RU" sz="1800" dirty="0" smtClean="0"/>
              <a:t> </a:t>
            </a:r>
            <a:r>
              <a:rPr lang="ru-RU" sz="1800" dirty="0" err="1" smtClean="0"/>
              <a:t>Іван</a:t>
            </a:r>
            <a:r>
              <a:rPr lang="ru-RU" sz="1800" dirty="0" smtClean="0"/>
              <a:t> </a:t>
            </a:r>
            <a:r>
              <a:rPr lang="ru-RU" sz="1800" dirty="0" err="1" smtClean="0"/>
              <a:t>убиває</a:t>
            </a:r>
            <a:r>
              <a:rPr lang="ru-RU" sz="1800" dirty="0" smtClean="0"/>
              <a:t> </a:t>
            </a:r>
            <a:r>
              <a:rPr lang="ru-RU" sz="1800" dirty="0" err="1" smtClean="0"/>
              <a:t>свого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сина</a:t>
            </a:r>
            <a:r>
              <a:rPr lang="ru-RU" sz="1800" dirty="0" smtClean="0"/>
              <a:t>» (1885).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                              </a:t>
            </a:r>
          </a:p>
          <a:p>
            <a:pPr marL="0" indent="0">
              <a:buNone/>
            </a:pPr>
            <a:r>
              <a:rPr lang="en-US" sz="1200" dirty="0" smtClean="0"/>
              <a:t>                                                                                                                                                                                  </a:t>
            </a:r>
            <a:r>
              <a:rPr lang="ru-RU" sz="1200" dirty="0" err="1" smtClean="0"/>
              <a:t>Ілля</a:t>
            </a:r>
            <a:r>
              <a:rPr lang="ru-RU" sz="1200" dirty="0" smtClean="0"/>
              <a:t> </a:t>
            </a:r>
            <a:r>
              <a:rPr lang="ru-RU" sz="1200" dirty="0" err="1" smtClean="0"/>
              <a:t>Рєпін</a:t>
            </a:r>
            <a:r>
              <a:rPr lang="ru-RU" sz="1200" dirty="0" smtClean="0"/>
              <a:t>, </a:t>
            </a:r>
            <a:r>
              <a:rPr lang="ru-RU" sz="1200" i="1" dirty="0" err="1" smtClean="0"/>
              <a:t>Віра</a:t>
            </a:r>
            <a:r>
              <a:rPr lang="ru-RU" sz="1200" i="1" dirty="0" smtClean="0"/>
              <a:t> Шевцова</a:t>
            </a:r>
            <a:r>
              <a:rPr lang="ru-RU" sz="1200" dirty="0" smtClean="0"/>
              <a:t>, 1869</a:t>
            </a:r>
            <a:endParaRPr lang="ru-RU" sz="1200" dirty="0"/>
          </a:p>
        </p:txBody>
      </p:sp>
      <p:pic>
        <p:nvPicPr>
          <p:cNvPr id="14338" name="Picture 2" descr="http://upload.wikimedia.org/wikipedia/commons/thumb/5/55/%D0%98%D0%BB%D1%8C%D1%8F_%D0%A0%D0%B5%D0%BF%D0%B8%D0%BD_-_%D0%9F%D0%BE%D1%80%D1%82%D1%80%D0%B5%D1%82_%D0%92%D0%B5%D1%80%D1%8B_%D0%90._%D0%A8%D0%B5%D0%B2%D1%86%D0%BE%D0%B2%D0%BE%D0%B9.jpg/640px-%D0%98%D0%BB%D1%8C%D1%8F_%D0%A0%D0%B5%D0%BF%D0%B8%D0%BD_-_%D0%9F%D0%BE%D1%80%D1%82%D1%80%D0%B5%D1%82_%D0%92%D0%B5%D1%80%D1%8B_%D0%90._%D0%A8%D0%B5%D0%B2%D1%86%D0%BE%D0%B2%D0%BE%D0%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428736"/>
            <a:ext cx="2705030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В </a:t>
            </a:r>
            <a:r>
              <a:rPr lang="ru-RU" b="1" dirty="0" err="1" smtClean="0"/>
              <a:t>Академії</a:t>
            </a:r>
            <a:r>
              <a:rPr lang="ru-RU" b="1" dirty="0" smtClean="0"/>
              <a:t>. </a:t>
            </a:r>
            <a:r>
              <a:rPr lang="ru-RU" b="1" dirty="0" err="1" smtClean="0"/>
              <a:t>Зрілість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Фінський</a:t>
            </a:r>
            <a:r>
              <a:rPr lang="ru-RU" b="1" dirty="0" smtClean="0"/>
              <a:t> </a:t>
            </a:r>
            <a:r>
              <a:rPr lang="ru-RU" b="1" dirty="0" err="1" smtClean="0"/>
              <a:t>період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З </a:t>
            </a:r>
            <a:r>
              <a:rPr lang="ru-RU" sz="2000" dirty="0" smtClean="0">
                <a:hlinkClick r:id="rId2" action="ppaction://hlinkfile" tooltip="1893"/>
              </a:rPr>
              <a:t>1893</a:t>
            </a:r>
            <a:r>
              <a:rPr lang="ru-RU" sz="2000" dirty="0" smtClean="0"/>
              <a:t> — </a:t>
            </a:r>
            <a:r>
              <a:rPr lang="ru-RU" sz="2000" dirty="0" err="1" smtClean="0"/>
              <a:t>академік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професор</a:t>
            </a:r>
            <a:r>
              <a:rPr lang="ru-RU" sz="2000" dirty="0" smtClean="0"/>
              <a:t> </a:t>
            </a:r>
            <a:r>
              <a:rPr lang="ru-RU" sz="2000" dirty="0" err="1" smtClean="0"/>
              <a:t>Петербурзької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Академії</a:t>
            </a:r>
            <a:r>
              <a:rPr lang="ru-RU" sz="2000" dirty="0" smtClean="0"/>
              <a:t> (до </a:t>
            </a:r>
            <a:r>
              <a:rPr lang="ru-RU" sz="2000" dirty="0" smtClean="0">
                <a:hlinkClick r:id="rId3" action="ppaction://hlinkfile" tooltip="1907"/>
              </a:rPr>
              <a:t>1907</a:t>
            </a:r>
            <a:r>
              <a:rPr lang="ru-RU" sz="2000" dirty="0" smtClean="0"/>
              <a:t>); член </a:t>
            </a:r>
            <a:r>
              <a:rPr lang="ru-RU" sz="2000" dirty="0" err="1" smtClean="0"/>
              <a:t>товариства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Передвижників</a:t>
            </a:r>
            <a:r>
              <a:rPr lang="ru-RU" sz="2000" dirty="0" smtClean="0"/>
              <a:t> (</a:t>
            </a:r>
            <a:r>
              <a:rPr lang="ru-RU" sz="2000" dirty="0" err="1" smtClean="0"/>
              <a:t>з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4" action="ppaction://hlinkfile" tooltip="1878"/>
              </a:rPr>
              <a:t>1878</a:t>
            </a:r>
            <a:r>
              <a:rPr lang="ru-RU" sz="2000" dirty="0" smtClean="0"/>
              <a:t> року)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мистецької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групи</a:t>
            </a:r>
            <a:r>
              <a:rPr lang="ru-RU" sz="2000" dirty="0" smtClean="0"/>
              <a:t> «Мир искусства» (</a:t>
            </a:r>
            <a:r>
              <a:rPr lang="ru-RU" sz="2000" dirty="0" err="1" smtClean="0"/>
              <a:t>з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5" action="ppaction://hlinkfile" tooltip="1890"/>
              </a:rPr>
              <a:t>1890</a:t>
            </a:r>
            <a:r>
              <a:rPr lang="ru-RU" sz="2000" dirty="0" smtClean="0"/>
              <a:t> року). З </a:t>
            </a:r>
            <a:r>
              <a:rPr lang="ru-RU" sz="2000" dirty="0" err="1" smtClean="0"/>
              <a:t>ініціативи</a:t>
            </a:r>
            <a:r>
              <a:rPr lang="ru-RU" sz="2000" dirty="0" smtClean="0"/>
              <a:t> Великого князя </a:t>
            </a:r>
            <a:r>
              <a:rPr lang="ru-RU" sz="2000" dirty="0" err="1" smtClean="0"/>
              <a:t>Сергія</a:t>
            </a:r>
            <a:r>
              <a:rPr lang="ru-RU" sz="2000" dirty="0" smtClean="0"/>
              <a:t> </a:t>
            </a:r>
            <a:r>
              <a:rPr lang="ru-RU" sz="2000" dirty="0" err="1" smtClean="0"/>
              <a:t>Олександровича</a:t>
            </a:r>
            <a:r>
              <a:rPr lang="ru-RU" sz="2000" dirty="0" smtClean="0"/>
              <a:t> — </a:t>
            </a:r>
            <a:r>
              <a:rPr lang="ru-RU" sz="2000" dirty="0" err="1" smtClean="0"/>
              <a:t>Рєпін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прийняв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пропозицію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працювати</a:t>
            </a:r>
            <a:r>
              <a:rPr lang="ru-RU" sz="2000" dirty="0" smtClean="0"/>
              <a:t> в </a:t>
            </a:r>
            <a:r>
              <a:rPr lang="ru-RU" sz="2000" dirty="0" err="1" smtClean="0"/>
              <a:t>Імператорській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академії</a:t>
            </a:r>
            <a:r>
              <a:rPr lang="ru-RU" sz="2000" dirty="0" smtClean="0"/>
              <a:t> </a:t>
            </a:r>
            <a:r>
              <a:rPr lang="ru-RU" sz="2000" dirty="0" err="1" smtClean="0"/>
              <a:t>заради</a:t>
            </a:r>
            <a:r>
              <a:rPr lang="ru-RU" sz="2000" dirty="0" smtClean="0"/>
              <a:t> </a:t>
            </a:r>
            <a:r>
              <a:rPr lang="ru-RU" sz="2000" dirty="0" err="1" smtClean="0"/>
              <a:t>реформування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навчального</a:t>
            </a:r>
            <a:r>
              <a:rPr lang="ru-RU" sz="2000" dirty="0" smtClean="0"/>
              <a:t> закладу. А </a:t>
            </a:r>
            <a:r>
              <a:rPr lang="ru-RU" sz="2000" dirty="0" err="1" smtClean="0"/>
              <a:t>майстерня</a:t>
            </a:r>
            <a:r>
              <a:rPr lang="ru-RU" sz="2000" dirty="0" smtClean="0"/>
              <a:t> художника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найпопулярнішою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</a:t>
            </a:r>
            <a:r>
              <a:rPr lang="ru-RU" sz="2000" dirty="0" smtClean="0"/>
              <a:t> </a:t>
            </a:r>
            <a:r>
              <a:rPr lang="ru-RU" sz="2000" dirty="0" err="1" smtClean="0"/>
              <a:t>учнів</a:t>
            </a:r>
            <a:r>
              <a:rPr lang="ru-RU" sz="2000" dirty="0" smtClean="0"/>
              <a:t> того часу.</a:t>
            </a:r>
            <a:endParaRPr lang="en-US" sz="2000" dirty="0" smtClean="0"/>
          </a:p>
          <a:p>
            <a:pPr marL="0" indent="0">
              <a:buNone/>
            </a:pP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здобуття</a:t>
            </a:r>
            <a:r>
              <a:rPr lang="ru-RU" sz="2000" dirty="0" smtClean="0"/>
              <a:t> </a:t>
            </a:r>
            <a:r>
              <a:rPr lang="ru-RU" sz="2000" dirty="0" err="1" smtClean="0"/>
              <a:t>Фінляндією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незалежності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Росії</a:t>
            </a:r>
            <a:r>
              <a:rPr lang="ru-RU" sz="2000" dirty="0" smtClean="0"/>
              <a:t>, </a:t>
            </a:r>
            <a:r>
              <a:rPr lang="ru-RU" sz="2000" dirty="0" err="1" smtClean="0"/>
              <a:t>Ілля</a:t>
            </a:r>
            <a:r>
              <a:rPr lang="ru-RU" sz="2000" dirty="0" smtClean="0"/>
              <a:t> </a:t>
            </a:r>
            <a:r>
              <a:rPr lang="ru-RU" sz="2000" dirty="0" err="1" smtClean="0"/>
              <a:t>Рєпін</a:t>
            </a:r>
            <a:r>
              <a:rPr lang="ru-RU" sz="2000" dirty="0" smtClean="0"/>
              <a:t> не </a:t>
            </a:r>
            <a:r>
              <a:rPr lang="ru-RU" sz="2000" dirty="0" err="1" smtClean="0"/>
              <a:t>захотів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переїжджати</a:t>
            </a:r>
            <a:r>
              <a:rPr lang="ru-RU" sz="2000" dirty="0" smtClean="0"/>
              <a:t> до </a:t>
            </a:r>
            <a:r>
              <a:rPr lang="ru-RU" sz="2000" dirty="0" err="1" smtClean="0"/>
              <a:t>Москви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Петербургу, </a:t>
            </a:r>
            <a:r>
              <a:rPr lang="ru-RU" sz="2000" dirty="0" err="1" smtClean="0"/>
              <a:t>згодом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більшовики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перекрили</a:t>
            </a:r>
            <a:r>
              <a:rPr lang="ru-RU" sz="2000" dirty="0" smtClean="0"/>
              <a:t> шлях </a:t>
            </a:r>
            <a:r>
              <a:rPr lang="ru-RU" sz="2000" dirty="0" err="1" smtClean="0"/>
              <a:t>і</a:t>
            </a:r>
            <a:r>
              <a:rPr lang="ru-RU" sz="2000" dirty="0" smtClean="0"/>
              <a:t> до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. 1919 року </a:t>
            </a:r>
            <a:r>
              <a:rPr lang="ru-RU" sz="2000" dirty="0" err="1" smtClean="0"/>
              <a:t>Рєпін</a:t>
            </a:r>
            <a:r>
              <a:rPr lang="ru-RU" sz="2000" dirty="0" smtClean="0"/>
              <a:t> </a:t>
            </a:r>
            <a:r>
              <a:rPr lang="ru-RU" sz="2000" dirty="0" err="1" smtClean="0"/>
              <a:t>подарував</a:t>
            </a:r>
            <a:r>
              <a:rPr lang="ru-RU" sz="2000" dirty="0" smtClean="0"/>
              <a:t> </a:t>
            </a:r>
            <a:r>
              <a:rPr lang="ru-RU" sz="2000" dirty="0" err="1" smtClean="0"/>
              <a:t>фінському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Товариству</a:t>
            </a:r>
            <a:r>
              <a:rPr lang="ru-RU" sz="2000" dirty="0" smtClean="0"/>
              <a:t> </a:t>
            </a:r>
            <a:r>
              <a:rPr lang="ru-RU" sz="2000" dirty="0" err="1" smtClean="0"/>
              <a:t>художників</a:t>
            </a:r>
            <a:r>
              <a:rPr lang="ru-RU" sz="2000" dirty="0" smtClean="0"/>
              <a:t> 23 </a:t>
            </a:r>
            <a:r>
              <a:rPr lang="ru-RU" sz="2000" dirty="0" err="1" smtClean="0"/>
              <a:t>картини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російських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художників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не </a:t>
            </a:r>
            <a:r>
              <a:rPr lang="ru-RU" sz="2000" dirty="0" err="1" smtClean="0"/>
              <a:t>підтримали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більшовицького</a:t>
            </a:r>
            <a:r>
              <a:rPr lang="ru-RU" sz="2000" dirty="0" smtClean="0"/>
              <a:t> перевороту. Так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покладено</a:t>
            </a:r>
            <a:r>
              <a:rPr lang="ru-RU" sz="2000" dirty="0" smtClean="0"/>
              <a:t> початок </a:t>
            </a:r>
            <a:r>
              <a:rPr lang="ru-RU" sz="2000" dirty="0" err="1" smtClean="0"/>
              <a:t>знаменитій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колекції</a:t>
            </a:r>
            <a:r>
              <a:rPr lang="ru-RU" sz="2000" dirty="0" smtClean="0"/>
              <a:t> «Атенеум». 1920 року </a:t>
            </a:r>
            <a:r>
              <a:rPr lang="ru-RU" sz="2000" dirty="0" err="1" smtClean="0"/>
              <a:t>Іллю</a:t>
            </a:r>
            <a:r>
              <a:rPr lang="ru-RU" sz="2000" dirty="0" smtClean="0"/>
              <a:t> </a:t>
            </a:r>
            <a:r>
              <a:rPr lang="ru-RU" sz="2000" dirty="0" err="1" smtClean="0"/>
              <a:t>Рєпіна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прийняли</a:t>
            </a:r>
            <a:r>
              <a:rPr lang="ru-RU" sz="2000" dirty="0" smtClean="0"/>
              <a:t> до складу </a:t>
            </a:r>
            <a:r>
              <a:rPr lang="ru-RU" sz="2000" dirty="0" err="1" smtClean="0"/>
              <a:t>Товариства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Сім'я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/>
              <a:t>Художник </a:t>
            </a:r>
            <a:r>
              <a:rPr lang="ru-RU" sz="2200" dirty="0" err="1" smtClean="0"/>
              <a:t>був</a:t>
            </a:r>
            <a:r>
              <a:rPr lang="ru-RU" sz="2200" dirty="0" smtClean="0"/>
              <a:t> </a:t>
            </a:r>
            <a:r>
              <a:rPr lang="ru-RU" sz="2200" dirty="0" err="1" smtClean="0"/>
              <a:t>одружений</a:t>
            </a:r>
            <a:r>
              <a:rPr lang="ru-RU" sz="2200" dirty="0" smtClean="0"/>
              <a:t> </a:t>
            </a:r>
            <a:r>
              <a:rPr lang="ru-RU" sz="2200" dirty="0" err="1" smtClean="0"/>
              <a:t>двічі</a:t>
            </a:r>
            <a:r>
              <a:rPr lang="ru-RU" sz="2200" dirty="0" smtClean="0"/>
              <a:t>. </a:t>
            </a:r>
            <a:r>
              <a:rPr lang="en-US" sz="2200" dirty="0" smtClean="0"/>
              <a:t>          </a:t>
            </a:r>
            <a:r>
              <a:rPr lang="ru-RU" sz="1200" dirty="0" err="1" smtClean="0"/>
              <a:t>Ілля</a:t>
            </a:r>
            <a:r>
              <a:rPr lang="ru-RU" sz="1200" dirty="0" smtClean="0"/>
              <a:t> </a:t>
            </a:r>
            <a:r>
              <a:rPr lang="ru-RU" sz="1200" dirty="0" err="1" smtClean="0"/>
              <a:t>Рєпін</a:t>
            </a:r>
            <a:r>
              <a:rPr lang="ru-RU" sz="1200" dirty="0" smtClean="0"/>
              <a:t>, </a:t>
            </a:r>
            <a:r>
              <a:rPr lang="ru-RU" sz="1200" i="1" dirty="0" smtClean="0"/>
              <a:t>Автопортрет </a:t>
            </a:r>
            <a:r>
              <a:rPr lang="ru-RU" sz="1200" i="1" dirty="0" err="1" smtClean="0"/>
              <a:t>з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Наталією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Нордман</a:t>
            </a:r>
            <a:r>
              <a:rPr lang="ru-RU" sz="1200" dirty="0" smtClean="0"/>
              <a:t>, 1903</a:t>
            </a:r>
            <a:endParaRPr lang="en-US" sz="1200" dirty="0" smtClean="0"/>
          </a:p>
          <a:p>
            <a:pPr marL="0" indent="0">
              <a:buNone/>
            </a:pPr>
            <a:r>
              <a:rPr lang="ru-RU" sz="2200" dirty="0" err="1" smtClean="0"/>
              <a:t>Шлюб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першою</a:t>
            </a:r>
            <a:r>
              <a:rPr lang="ru-RU" sz="2200" dirty="0" smtClean="0"/>
              <a:t> дружиною — </a:t>
            </a:r>
            <a:endParaRPr lang="en-US" sz="2200" dirty="0" smtClean="0"/>
          </a:p>
          <a:p>
            <a:pPr marL="0" indent="0">
              <a:buNone/>
            </a:pPr>
            <a:r>
              <a:rPr lang="ru-RU" sz="2200" dirty="0" err="1" smtClean="0"/>
              <a:t>Вірою</a:t>
            </a:r>
            <a:r>
              <a:rPr lang="ru-RU" sz="2200" dirty="0" smtClean="0"/>
              <a:t> </a:t>
            </a:r>
            <a:r>
              <a:rPr lang="ru-RU" sz="2200" dirty="0" err="1" smtClean="0"/>
              <a:t>Олексіївною</a:t>
            </a:r>
            <a:r>
              <a:rPr lang="ru-RU" sz="2200" dirty="0" smtClean="0"/>
              <a:t> </a:t>
            </a:r>
            <a:r>
              <a:rPr lang="ru-RU" sz="2200" dirty="0" err="1" smtClean="0"/>
              <a:t>Шевцовою</a:t>
            </a:r>
            <a:r>
              <a:rPr lang="ru-RU" sz="2200" dirty="0" smtClean="0"/>
              <a:t> — </a:t>
            </a:r>
            <a:endParaRPr lang="en-US" sz="2200" dirty="0" smtClean="0"/>
          </a:p>
          <a:p>
            <a:pPr marL="0" indent="0">
              <a:buNone/>
            </a:pPr>
            <a:r>
              <a:rPr lang="ru-RU" sz="2200" dirty="0" smtClean="0"/>
              <a:t>не </a:t>
            </a:r>
            <a:r>
              <a:rPr lang="ru-RU" sz="2200" dirty="0" err="1" smtClean="0"/>
              <a:t>задовольнив</a:t>
            </a:r>
            <a:r>
              <a:rPr lang="ru-RU" sz="2200" dirty="0" smtClean="0"/>
              <a:t> художника,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він</a:t>
            </a:r>
            <a:endParaRPr lang="en-US" sz="2200" dirty="0" smtClean="0"/>
          </a:p>
          <a:p>
            <a:pPr marL="0" indent="0">
              <a:buNone/>
            </a:pPr>
            <a:r>
              <a:rPr lang="ru-RU" sz="2200" dirty="0" smtClean="0"/>
              <a:t> </a:t>
            </a:r>
            <a:r>
              <a:rPr lang="ru-RU" sz="2200" dirty="0" err="1" smtClean="0"/>
              <a:t>розірвав</a:t>
            </a:r>
            <a:r>
              <a:rPr lang="ru-RU" sz="2200" dirty="0" smtClean="0"/>
              <a:t> </a:t>
            </a:r>
            <a:r>
              <a:rPr lang="ru-RU" sz="2200" dirty="0" err="1" smtClean="0"/>
              <a:t>його</a:t>
            </a:r>
            <a:r>
              <a:rPr lang="ru-RU" sz="2200" dirty="0" smtClean="0"/>
              <a:t>.</a:t>
            </a:r>
            <a:r>
              <a:rPr lang="en-US" sz="2200" dirty="0" smtClean="0"/>
              <a:t> </a:t>
            </a:r>
            <a:r>
              <a:rPr lang="ru-RU" sz="2200" dirty="0" smtClean="0"/>
              <a:t>руга дружина </a:t>
            </a:r>
            <a:endParaRPr lang="en-US" sz="2200" dirty="0" smtClean="0"/>
          </a:p>
          <a:p>
            <a:pPr marL="0" indent="0">
              <a:buNone/>
            </a:pPr>
            <a:r>
              <a:rPr lang="ru-RU" sz="2200" dirty="0" smtClean="0"/>
              <a:t>художника — </a:t>
            </a:r>
            <a:r>
              <a:rPr lang="ru-RU" sz="2200" dirty="0" err="1" smtClean="0"/>
              <a:t>Наталія</a:t>
            </a:r>
            <a:r>
              <a:rPr lang="ru-RU" sz="2200" dirty="0" smtClean="0"/>
              <a:t> </a:t>
            </a:r>
            <a:r>
              <a:rPr lang="ru-RU" sz="2200" dirty="0" err="1" smtClean="0"/>
              <a:t>Нордман</a:t>
            </a:r>
            <a:r>
              <a:rPr lang="ru-RU" sz="2200" dirty="0" smtClean="0"/>
              <a:t>, </a:t>
            </a:r>
            <a:endParaRPr lang="en-US" sz="2200" dirty="0" smtClean="0"/>
          </a:p>
          <a:p>
            <a:pPr marL="0" indent="0">
              <a:buNone/>
            </a:pPr>
            <a:r>
              <a:rPr lang="ru-RU" sz="2200" dirty="0" err="1" smtClean="0"/>
              <a:t>письменниця</a:t>
            </a:r>
            <a:r>
              <a:rPr lang="ru-RU" sz="2200" dirty="0" smtClean="0"/>
              <a:t>, померла </a:t>
            </a:r>
            <a:r>
              <a:rPr lang="ru-RU" sz="2200" dirty="0" err="1" smtClean="0"/>
              <a:t>від</a:t>
            </a:r>
            <a:r>
              <a:rPr lang="ru-RU" sz="2200" dirty="0" smtClean="0"/>
              <a:t> </a:t>
            </a:r>
            <a:r>
              <a:rPr lang="ru-RU" sz="2200" dirty="0" err="1" smtClean="0"/>
              <a:t>сухот</a:t>
            </a:r>
            <a:r>
              <a:rPr lang="ru-RU" sz="2200" dirty="0" smtClean="0"/>
              <a:t> </a:t>
            </a:r>
            <a:endParaRPr lang="en-US" sz="2200" dirty="0" smtClean="0"/>
          </a:p>
          <a:p>
            <a:pPr marL="0" indent="0">
              <a:buNone/>
            </a:pPr>
            <a:r>
              <a:rPr lang="ru-RU" sz="2200" dirty="0" smtClean="0"/>
              <a:t>(</a:t>
            </a:r>
            <a:r>
              <a:rPr lang="ru-RU" sz="2200" dirty="0" err="1" smtClean="0">
                <a:hlinkClick r:id="rId2" action="ppaction://hlinkfile" tooltip="Туберкульоз"/>
              </a:rPr>
              <a:t>туберкульозу</a:t>
            </a:r>
            <a:r>
              <a:rPr lang="ru-RU" sz="2200" dirty="0" smtClean="0"/>
              <a:t>).</a:t>
            </a:r>
            <a:r>
              <a:rPr lang="en-US" sz="2200" dirty="0" smtClean="0"/>
              <a:t>                                       </a:t>
            </a:r>
            <a:endParaRPr lang="ru-RU" sz="1200" dirty="0" smtClean="0"/>
          </a:p>
          <a:p>
            <a:pPr marL="0" indent="0">
              <a:buNone/>
            </a:pPr>
            <a:r>
              <a:rPr lang="ru-RU" sz="2200" dirty="0" err="1" smtClean="0"/>
              <a:t>Син</a:t>
            </a:r>
            <a:r>
              <a:rPr lang="ru-RU" sz="2200" dirty="0" smtClean="0"/>
              <a:t> </a:t>
            </a:r>
            <a:r>
              <a:rPr lang="ru-RU" sz="2200" dirty="0" err="1" smtClean="0"/>
              <a:t>Рєпіна</a:t>
            </a:r>
            <a:r>
              <a:rPr lang="ru-RU" sz="2200" dirty="0" smtClean="0"/>
              <a:t> </a:t>
            </a:r>
            <a:r>
              <a:rPr lang="ru-RU" sz="2200" dirty="0" err="1" smtClean="0"/>
              <a:t>Юрій</a:t>
            </a:r>
            <a:r>
              <a:rPr lang="ru-RU" sz="2200" dirty="0" smtClean="0"/>
              <a:t> став </a:t>
            </a:r>
            <a:r>
              <a:rPr lang="ru-RU" sz="2200" dirty="0" err="1" smtClean="0"/>
              <a:t>другорядним</a:t>
            </a:r>
            <a:r>
              <a:rPr lang="ru-RU" sz="2200" dirty="0" smtClean="0"/>
              <a:t> </a:t>
            </a:r>
            <a:r>
              <a:rPr lang="en-US" sz="2200" dirty="0" smtClean="0"/>
              <a:t> </a:t>
            </a:r>
            <a:r>
              <a:rPr lang="ru-RU" sz="2200" dirty="0" smtClean="0"/>
              <a:t>художником, не </a:t>
            </a:r>
            <a:r>
              <a:rPr lang="ru-RU" sz="2200" dirty="0" err="1" smtClean="0"/>
              <a:t>залишивши</a:t>
            </a:r>
            <a:r>
              <a:rPr lang="ru-RU" sz="2200" dirty="0" smtClean="0"/>
              <a:t> </a:t>
            </a:r>
            <a:r>
              <a:rPr lang="ru-RU" sz="2200" dirty="0" err="1" smtClean="0"/>
              <a:t>відомого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сліду</a:t>
            </a:r>
            <a:r>
              <a:rPr lang="ru-RU" sz="2200" dirty="0" smtClean="0"/>
              <a:t> в </a:t>
            </a:r>
            <a:r>
              <a:rPr lang="ru-RU" sz="2200" dirty="0" err="1" smtClean="0"/>
              <a:t>російському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мистецтві</a:t>
            </a:r>
            <a:r>
              <a:rPr lang="ru-RU" sz="2200" dirty="0" smtClean="0"/>
              <a:t>. Одна</a:t>
            </a:r>
            <a:endParaRPr lang="en-US" sz="2200" dirty="0" smtClean="0"/>
          </a:p>
          <a:p>
            <a:pPr marL="0" indent="0">
              <a:buNone/>
            </a:pP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дочок</a:t>
            </a:r>
            <a:r>
              <a:rPr lang="ru-RU" sz="2200" dirty="0" smtClean="0"/>
              <a:t> </a:t>
            </a:r>
            <a:r>
              <a:rPr lang="ru-RU" sz="2200" dirty="0" err="1" smtClean="0"/>
              <a:t>була</a:t>
            </a:r>
            <a:r>
              <a:rPr lang="ru-RU" sz="2200" dirty="0" smtClean="0"/>
              <a:t> </a:t>
            </a:r>
            <a:r>
              <a:rPr lang="ru-RU" sz="2200" dirty="0" err="1" smtClean="0"/>
              <a:t>розумово</a:t>
            </a:r>
            <a:r>
              <a:rPr lang="ru-RU" sz="2200" dirty="0" smtClean="0"/>
              <a:t> </a:t>
            </a:r>
            <a:r>
              <a:rPr lang="ru-RU" sz="2200" dirty="0" err="1" smtClean="0"/>
              <a:t>відсталою</a:t>
            </a:r>
            <a:r>
              <a:rPr lang="ru-RU" sz="22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7410" name="Picture 2" descr="http://upload.wikimedia.org/wikipedia/commons/9/90/Self_portrait_with_Nordman_by_Rep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43050"/>
            <a:ext cx="4357718" cy="260155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Творчість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8" name="Picture 8" descr="http://upload.wikimedia.org/wikipedia/commons/thumb/7/73/Repin_Cossacks.jpg/120px-Repin_Cossac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857496"/>
            <a:ext cx="3429024" cy="2143140"/>
          </a:xfrm>
          <a:prstGeom prst="rect">
            <a:avLst/>
          </a:prstGeom>
          <a:noFill/>
        </p:spPr>
      </p:pic>
      <p:pic>
        <p:nvPicPr>
          <p:cNvPr id="20492" name="Picture 12" descr="http://upload.wikimedia.org/wikipedia/commons/thumb/8/8d/Repin_17October.jpg/120px-Repin_17Octob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0570"/>
            <a:ext cx="3571868" cy="2357430"/>
          </a:xfrm>
          <a:prstGeom prst="rect">
            <a:avLst/>
          </a:prstGeom>
          <a:noFill/>
        </p:spPr>
      </p:pic>
      <p:pic>
        <p:nvPicPr>
          <p:cNvPr id="20494" name="Picture 14" descr="http://upload.wikimedia.org/wikipedia/uk/thumb/4/4f/Sadko_Repin.jpg/640px-Sadko_Rep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071678"/>
            <a:ext cx="3071802" cy="4786322"/>
          </a:xfrm>
          <a:prstGeom prst="rect">
            <a:avLst/>
          </a:prstGeom>
          <a:noFill/>
        </p:spPr>
      </p:pic>
      <p:pic>
        <p:nvPicPr>
          <p:cNvPr id="20496" name="Picture 16" descr="http://upload.wikimedia.org/wikipedia/commons/thumb/a/ab/Ilja_Jefimowitsch_Repin_001.jpg/1280px-Ilja_Jefimowitsch_Repin_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898813"/>
            <a:ext cx="3120176" cy="1959187"/>
          </a:xfrm>
          <a:prstGeom prst="rect">
            <a:avLst/>
          </a:prstGeom>
          <a:noFill/>
        </p:spPr>
      </p:pic>
      <p:pic>
        <p:nvPicPr>
          <p:cNvPr id="20498" name="Picture 18" descr="http://upload.wikimedia.org/wikipedia/commons/d/d4/%D0%A0%D0%B5%D0%BF%D1%96%D0%BD_%D0%91%D1%83%D0%BA%D0%B5%D1%82_%D0%90%D0%B1%D1%80%D0%B0%D0%BC%D1%86%D0%B5%D0%B2%D0%B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357554" cy="4500570"/>
          </a:xfrm>
          <a:prstGeom prst="rect">
            <a:avLst/>
          </a:prstGeom>
          <a:noFill/>
        </p:spPr>
      </p:pic>
      <p:pic>
        <p:nvPicPr>
          <p:cNvPr id="20500" name="Picture 20" descr="http://upload.wikimedia.org/wikipedia/commons/thumb/8/86/1877%D0%94%D0%B5%D1%80%D0%B5%D0%B2%D0%BD%D1%8F_%D0%9C%D0%BE%D1%85%D0%BD%D0%B0%D1%87%D0%B8_%D0%B1%D0%BB%D0%B8%D0%B7_%D0%A7%D1%83%D0%B3%D1%83%D0%B5%D0%B2%D0%B0.JPG/1280px-1877%D0%94%D0%B5%D1%80%D0%B5%D0%B2%D0%BD%D1%8F_%D0%9C%D0%BE%D1%85%D0%BD%D0%B0%D1%87%D0%B8_%D0%B1%D0%BB%D0%B8%D0%B7_%D0%A7%D1%83%D0%B3%D1%83%D0%B5%D0%B2%D0%B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0"/>
            <a:ext cx="5786446" cy="22859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Найвідоміші</a:t>
            </a:r>
            <a:r>
              <a:rPr lang="ru-RU" dirty="0" smtClean="0"/>
              <a:t> твори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Бурлаки на </a:t>
            </a:r>
            <a:r>
              <a:rPr lang="ru-RU" dirty="0" err="1" smtClean="0"/>
              <a:t>Волзі</a:t>
            </a:r>
            <a:r>
              <a:rPr lang="ru-RU" dirty="0" smtClean="0"/>
              <a:t>» (1870–1873),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</a:t>
            </a:r>
            <a:r>
              <a:rPr lang="ru-RU" dirty="0" err="1" smtClean="0"/>
              <a:t>Іван</a:t>
            </a:r>
            <a:r>
              <a:rPr lang="ru-RU" dirty="0" smtClean="0"/>
              <a:t> </a:t>
            </a:r>
            <a:r>
              <a:rPr lang="ru-RU" dirty="0" err="1" smtClean="0"/>
              <a:t>Грозний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Іван</a:t>
            </a:r>
            <a:r>
              <a:rPr lang="ru-RU" dirty="0" smtClean="0"/>
              <a:t>» (1881–1885),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</a:t>
            </a:r>
            <a:r>
              <a:rPr lang="ru-RU" dirty="0" err="1" smtClean="0"/>
              <a:t>Царівна</a:t>
            </a:r>
            <a:r>
              <a:rPr lang="ru-RU" dirty="0" smtClean="0"/>
              <a:t> </a:t>
            </a:r>
            <a:r>
              <a:rPr lang="ru-RU" dirty="0" err="1" smtClean="0"/>
              <a:t>Софія</a:t>
            </a:r>
            <a:r>
              <a:rPr lang="ru-RU" dirty="0" smtClean="0"/>
              <a:t>» (1879),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</a:t>
            </a:r>
            <a:r>
              <a:rPr lang="ru-RU" dirty="0" err="1" smtClean="0"/>
              <a:t>Засідання</a:t>
            </a:r>
            <a:r>
              <a:rPr lang="ru-RU" dirty="0" smtClean="0"/>
              <a:t> </a:t>
            </a:r>
            <a:r>
              <a:rPr lang="ru-RU" dirty="0" err="1" smtClean="0"/>
              <a:t>Держ</a:t>
            </a:r>
            <a:r>
              <a:rPr lang="ru-RU" dirty="0" smtClean="0"/>
              <a:t>. Ради» (1901–1903).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</a:t>
            </a:r>
            <a:r>
              <a:rPr lang="ru-RU" dirty="0" err="1" smtClean="0"/>
              <a:t>Вечорниці</a:t>
            </a:r>
            <a:r>
              <a:rPr lang="ru-RU" dirty="0" smtClean="0"/>
              <a:t>» (1881),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«Гайдамака» (1902),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</a:t>
            </a:r>
            <a:r>
              <a:rPr lang="ru-RU" dirty="0" err="1" smtClean="0"/>
              <a:t>Чорноморська</a:t>
            </a:r>
            <a:r>
              <a:rPr lang="ru-RU" dirty="0" smtClean="0"/>
              <a:t> </a:t>
            </a:r>
            <a:r>
              <a:rPr lang="ru-RU" dirty="0" err="1" smtClean="0"/>
              <a:t>вольниця</a:t>
            </a:r>
            <a:r>
              <a:rPr lang="ru-RU" dirty="0" smtClean="0"/>
              <a:t>» (1903),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«Гопак» (1930, не </a:t>
            </a:r>
            <a:r>
              <a:rPr lang="ru-RU" dirty="0" err="1" smtClean="0"/>
              <a:t>закінчений</a:t>
            </a:r>
            <a:r>
              <a:rPr lang="ru-RU" dirty="0" smtClean="0"/>
              <a:t>).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«Портрет І. С. </a:t>
            </a:r>
            <a:r>
              <a:rPr lang="ru-RU" dirty="0" err="1" smtClean="0"/>
              <a:t>Тургенєва</a:t>
            </a:r>
            <a:r>
              <a:rPr lang="ru-RU" dirty="0" smtClean="0"/>
              <a:t>»,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</a:t>
            </a:r>
            <a:r>
              <a:rPr lang="ru-RU" dirty="0" err="1" smtClean="0"/>
              <a:t>Етюд</a:t>
            </a:r>
            <a:r>
              <a:rPr lang="ru-RU" dirty="0" smtClean="0"/>
              <a:t> </a:t>
            </a:r>
            <a:r>
              <a:rPr lang="ru-RU" dirty="0" err="1" smtClean="0"/>
              <a:t>академічної</a:t>
            </a:r>
            <a:r>
              <a:rPr lang="ru-RU" dirty="0" smtClean="0"/>
              <a:t> </a:t>
            </a:r>
            <a:r>
              <a:rPr lang="ru-RU" dirty="0" err="1" smtClean="0"/>
              <a:t>натурниці</a:t>
            </a:r>
            <a:r>
              <a:rPr lang="ru-RU" dirty="0" smtClean="0"/>
              <a:t>»,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</a:t>
            </a:r>
            <a:r>
              <a:rPr lang="ru-RU" dirty="0" err="1" smtClean="0"/>
              <a:t>Солоха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дяк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Релігійні</a:t>
            </a:r>
            <a:r>
              <a:rPr lang="ru-RU" b="1" dirty="0" smtClean="0"/>
              <a:t> </a:t>
            </a:r>
            <a:r>
              <a:rPr lang="ru-RU" b="1" dirty="0" err="1" smtClean="0"/>
              <a:t>композиції</a:t>
            </a:r>
            <a:r>
              <a:rPr lang="ru-RU" b="1" dirty="0" smtClean="0"/>
              <a:t> </a:t>
            </a:r>
            <a:r>
              <a:rPr lang="ru-RU" b="1" dirty="0" err="1" smtClean="0"/>
              <a:t>Іллі</a:t>
            </a:r>
            <a:r>
              <a:rPr lang="ru-RU" b="1" dirty="0" smtClean="0"/>
              <a:t> </a:t>
            </a:r>
            <a:r>
              <a:rPr lang="ru-RU" b="1" dirty="0" err="1" smtClean="0"/>
              <a:t>Рєпіна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1506" name="Picture 2" descr="http://upload.wikimedia.org/wikipedia/commons/thumb/e/ee/Ilja_Jefimowitsch_Repin_013.jpg/1280px-Ilja_Jefimowitsch_Repin_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8992" cy="2285992"/>
          </a:xfrm>
          <a:prstGeom prst="rect">
            <a:avLst/>
          </a:prstGeom>
          <a:noFill/>
        </p:spPr>
      </p:pic>
      <p:pic>
        <p:nvPicPr>
          <p:cNvPr id="21510" name="Picture 6" descr="http://upload.wikimedia.org/wikipedia/commons/0/09/%D0%A0%D1%94%D0%BF%D1%96%D0%BD_%D0%86.%D0%AE._%D0%A5%D1%80%D0%B8%D1%81%D1%82%D0%BE%D1%81_%D1%83_%D0%93%D0%B5%D1%82%D1%81%D0%B8%D0%BC%D0%B0%D0%BD%D1%81%D1%8C%D0%BA%D0%BE%D0%BC%D1%83_%D1%81%D0%B0%D0%B4%D1%83._%D0%9A%D1%96%D0%BD%D0%B5%D1%86%D1%8C_1880-%D1%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8934"/>
            <a:ext cx="5643570" cy="3929066"/>
          </a:xfrm>
          <a:prstGeom prst="rect">
            <a:avLst/>
          </a:prstGeom>
          <a:noFill/>
        </p:spPr>
      </p:pic>
      <p:pic>
        <p:nvPicPr>
          <p:cNvPr id="21512" name="Picture 8" descr="http://upload.wikimedia.org/wikipedia/commons/thumb/9/91/Golgotha_by_Repin.jpg/640px-Golgotha_by_Rep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786058"/>
            <a:ext cx="3571868" cy="4071942"/>
          </a:xfrm>
          <a:prstGeom prst="rect">
            <a:avLst/>
          </a:prstGeom>
          <a:noFill/>
        </p:spPr>
      </p:pic>
      <p:pic>
        <p:nvPicPr>
          <p:cNvPr id="21514" name="Picture 10" descr="http://upload.wikimedia.org/wikipedia/commons/thumb/8/8c/Job_and_his_friends.jpg/1280px-Job_and_his_friend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0"/>
            <a:ext cx="5857884" cy="23217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22</TotalTime>
  <Words>266</Words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Обычная</vt:lpstr>
      <vt:lpstr>Литейная</vt:lpstr>
      <vt:lpstr>Бумажная</vt:lpstr>
      <vt:lpstr>Слайд 1</vt:lpstr>
      <vt:lpstr>Біографія </vt:lpstr>
      <vt:lpstr>Юність Освітня мандрівка </vt:lpstr>
      <vt:lpstr>1870-80-ті роки</vt:lpstr>
      <vt:lpstr> В Академії. Зрілість Фінський період </vt:lpstr>
      <vt:lpstr>Сім'я </vt:lpstr>
      <vt:lpstr>Творчість </vt:lpstr>
      <vt:lpstr>Найвідоміші твори</vt:lpstr>
      <vt:lpstr>Релігійні композиції Іллі Рєпіна </vt:lpstr>
      <vt:lpstr>          Портрети роботи Рєпіна </vt:lpstr>
      <vt:lpstr>Смерть </vt:lpstr>
      <vt:lpstr>Дякую за увагу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5</cp:revision>
  <dcterms:modified xsi:type="dcterms:W3CDTF">2015-02-23T18:57:30Z</dcterms:modified>
</cp:coreProperties>
</file>