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9" r:id="rId2"/>
    <p:sldId id="258" r:id="rId3"/>
    <p:sldId id="260" r:id="rId4"/>
    <p:sldId id="263" r:id="rId5"/>
    <p:sldId id="262" r:id="rId6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77" y="-331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2" d="100"/>
          <a:sy n="62" d="100"/>
        </p:scale>
        <p:origin x="-1694" y="-91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4113D03-8BDE-4916-BF71-D9B753518099}" type="datetimeFigureOut">
              <a:rPr lang="uk-UA" smtClean="0"/>
              <a:pPr/>
              <a:t>04.02.2014</a:t>
            </a:fld>
            <a:endParaRPr lang="uk-UA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E5FFD2-7404-4419-86AB-9A18E3299D52}" type="slidenum">
              <a:rPr lang="uk-UA" smtClean="0"/>
              <a:pPr/>
              <a:t>‹#›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40C7F6-8609-46A3-9854-BE2268623D3B}" type="datetimeFigureOut">
              <a:rPr lang="uk-UA" smtClean="0"/>
              <a:pPr/>
              <a:t>04.02.2014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447C6-0B17-4E51-8D05-EF3B5C3E10AA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40C7F6-8609-46A3-9854-BE2268623D3B}" type="datetimeFigureOut">
              <a:rPr lang="uk-UA" smtClean="0"/>
              <a:pPr/>
              <a:t>04.02.2014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447C6-0B17-4E51-8D05-EF3B5C3E10AA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40C7F6-8609-46A3-9854-BE2268623D3B}" type="datetimeFigureOut">
              <a:rPr lang="uk-UA" smtClean="0"/>
              <a:pPr/>
              <a:t>04.02.2014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447C6-0B17-4E51-8D05-EF3B5C3E10AA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40C7F6-8609-46A3-9854-BE2268623D3B}" type="datetimeFigureOut">
              <a:rPr lang="uk-UA" smtClean="0"/>
              <a:pPr/>
              <a:t>04.02.2014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447C6-0B17-4E51-8D05-EF3B5C3E10AA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40C7F6-8609-46A3-9854-BE2268623D3B}" type="datetimeFigureOut">
              <a:rPr lang="uk-UA" smtClean="0"/>
              <a:pPr/>
              <a:t>04.02.2014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447C6-0B17-4E51-8D05-EF3B5C3E10AA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40C7F6-8609-46A3-9854-BE2268623D3B}" type="datetimeFigureOut">
              <a:rPr lang="uk-UA" smtClean="0"/>
              <a:pPr/>
              <a:t>04.02.2014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447C6-0B17-4E51-8D05-EF3B5C3E10AA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40C7F6-8609-46A3-9854-BE2268623D3B}" type="datetimeFigureOut">
              <a:rPr lang="uk-UA" smtClean="0"/>
              <a:pPr/>
              <a:t>04.02.2014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447C6-0B17-4E51-8D05-EF3B5C3E10AA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40C7F6-8609-46A3-9854-BE2268623D3B}" type="datetimeFigureOut">
              <a:rPr lang="uk-UA" smtClean="0"/>
              <a:pPr/>
              <a:t>04.02.2014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447C6-0B17-4E51-8D05-EF3B5C3E10AA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40C7F6-8609-46A3-9854-BE2268623D3B}" type="datetimeFigureOut">
              <a:rPr lang="uk-UA" smtClean="0"/>
              <a:pPr/>
              <a:t>04.02.2014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447C6-0B17-4E51-8D05-EF3B5C3E10AA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40C7F6-8609-46A3-9854-BE2268623D3B}" type="datetimeFigureOut">
              <a:rPr lang="uk-UA" smtClean="0"/>
              <a:pPr/>
              <a:t>04.02.2014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447C6-0B17-4E51-8D05-EF3B5C3E10AA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40C7F6-8609-46A3-9854-BE2268623D3B}" type="datetimeFigureOut">
              <a:rPr lang="uk-UA" smtClean="0"/>
              <a:pPr/>
              <a:t>04.02.2014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447C6-0B17-4E51-8D05-EF3B5C3E10AA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33000" r="-3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40C7F6-8609-46A3-9854-BE2268623D3B}" type="datetimeFigureOut">
              <a:rPr lang="uk-UA" smtClean="0"/>
              <a:pPr/>
              <a:t>04.02.2014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A447C6-0B17-4E51-8D05-EF3B5C3E10AA}" type="slidenum">
              <a:rPr lang="uk-UA" smtClean="0"/>
              <a:pPr/>
              <a:t>‹#›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slideLayout" Target="../slideLayouts/slideLayout6.xml"/><Relationship Id="rId1" Type="http://schemas.openxmlformats.org/officeDocument/2006/relationships/audio" Target="file:///C:\Users\&#1070;&#1083;&#1103;\Desktop\Baby%20-%20&#1044;&#1078;&#1072;&#1089;&#1090;&#1080;&#1085;%20&#1041;&#1080;&#1073;&#1077;&#1088;%20%20(audiopoisk.com).mp3" TargetMode="External"/><Relationship Id="rId6" Type="http://schemas.openxmlformats.org/officeDocument/2006/relationships/image" Target="../media/image5.jpeg"/><Relationship Id="rId11" Type="http://schemas.openxmlformats.org/officeDocument/2006/relationships/image" Target="../media/image10.png"/><Relationship Id="rId5" Type="http://schemas.openxmlformats.org/officeDocument/2006/relationships/image" Target="../media/image4.jpeg"/><Relationship Id="rId10" Type="http://schemas.openxmlformats.org/officeDocument/2006/relationships/image" Target="../media/image9.jpeg"/><Relationship Id="rId4" Type="http://schemas.openxmlformats.org/officeDocument/2006/relationships/image" Target="../media/image3.png"/><Relationship Id="rId9" Type="http://schemas.openxmlformats.org/officeDocument/2006/relationships/image" Target="../media/image8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7.jpeg"/><Relationship Id="rId5" Type="http://schemas.openxmlformats.org/officeDocument/2006/relationships/image" Target="../media/image16.jpeg"/><Relationship Id="rId4" Type="http://schemas.openxmlformats.org/officeDocument/2006/relationships/image" Target="../media/image1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0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467544" y="1700808"/>
            <a:ext cx="8352928" cy="110799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uk-UA" sz="6600" b="1" cap="none" spc="0" dirty="0" err="1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innerShdw blurRad="63500" dist="50800" dir="2700000">
                    <a:prstClr val="black">
                      <a:alpha val="50000"/>
                    </a:prstClr>
                  </a:innerShdw>
                  <a:reflection blurRad="6350" stA="55000" endA="50" endPos="85000" dist="29997" dir="5400000" sy="-100000" algn="bl" rotWithShape="0"/>
                </a:effectLst>
              </a:rPr>
              <a:t>Ванільки</a:t>
            </a:r>
            <a:r>
              <a:rPr lang="uk-UA" sz="6600" b="1" cap="none" spc="0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innerShdw blurRad="63500" dist="50800" dir="2700000">
                    <a:prstClr val="black">
                      <a:alpha val="50000"/>
                    </a:prstClr>
                  </a:innerShdw>
                  <a:reflection blurRad="6350" stA="55000" endA="50" endPos="85000" dist="29997" dir="5400000" sy="-100000" algn="bl" rotWithShape="0"/>
                </a:effectLst>
              </a:rPr>
              <a:t>****)</a:t>
            </a:r>
            <a:endParaRPr lang="uk-UA" sz="6600" b="1" cap="none" spc="0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2">
                      <a:tint val="10000"/>
                      <a:satMod val="155000"/>
                    </a:schemeClr>
                  </a:gs>
                  <a:gs pos="60000">
                    <a:schemeClr val="accent2">
                      <a:tint val="30000"/>
                      <a:satMod val="155000"/>
                    </a:schemeClr>
                  </a:gs>
                  <a:gs pos="100000">
                    <a:schemeClr val="accent2">
                      <a:tint val="73000"/>
                      <a:satMod val="155000"/>
                    </a:schemeClr>
                  </a:gs>
                </a:gsLst>
                <a:lin ang="5400000"/>
              </a:gradFill>
              <a:effectLst>
                <a:innerShdw blurRad="63500" dist="50800" dir="2700000">
                  <a:prstClr val="black">
                    <a:alpha val="50000"/>
                  </a:prstClr>
                </a:innerShdw>
                <a:reflection blurRad="6350" stA="55000" endA="50" endPos="85000" dist="29997" dir="5400000" sy="-100000" algn="bl" rotWithShape="0"/>
              </a:effectLst>
            </a:endParaRPr>
          </a:p>
        </p:txBody>
      </p:sp>
      <p:pic>
        <p:nvPicPr>
          <p:cNvPr id="1026" name="Picture 2" descr="C:\Users\Юля\Desktop\kuqmxV6ENpU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29508" y="1"/>
            <a:ext cx="2114491" cy="1916832"/>
          </a:xfrm>
          <a:prstGeom prst="rect">
            <a:avLst/>
          </a:prstGeom>
          <a:noFill/>
        </p:spPr>
      </p:pic>
      <p:pic>
        <p:nvPicPr>
          <p:cNvPr id="1027" name="Picture 3" descr="C:\Users\Юля\Desktop\1259787041_flag_of_the_united_kingdom_svg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5229200"/>
            <a:ext cx="3257600" cy="1628800"/>
          </a:xfrm>
          <a:prstGeom prst="rect">
            <a:avLst/>
          </a:prstGeom>
          <a:noFill/>
        </p:spPr>
      </p:pic>
      <p:pic>
        <p:nvPicPr>
          <p:cNvPr id="1030" name="Picture 6" descr="https://encrypted-tbn0.gstatic.com/images?q=tbn:ANd9GcS_HdaE_ACt92JYSWgCvY_X57p7TQuqhrcXAg0AA4LxHl_Sizch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419872" y="3573016"/>
            <a:ext cx="1656184" cy="2143299"/>
          </a:xfrm>
          <a:prstGeom prst="rect">
            <a:avLst/>
          </a:prstGeom>
          <a:noFill/>
        </p:spPr>
      </p:pic>
      <p:pic>
        <p:nvPicPr>
          <p:cNvPr id="1032" name="Picture 8" descr="http://cs10750.vk.me/u120263333/-14/x_cd2cc0bf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148064" y="4653136"/>
            <a:ext cx="2204863" cy="2204864"/>
          </a:xfrm>
          <a:prstGeom prst="rect">
            <a:avLst/>
          </a:prstGeom>
          <a:noFill/>
        </p:spPr>
      </p:pic>
      <p:pic>
        <p:nvPicPr>
          <p:cNvPr id="1034" name="Picture 10" descr="http://i30.beon.ru/98/88/2408898/29/86885129/000001small.jpe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0" y="3356992"/>
            <a:ext cx="2267744" cy="1703906"/>
          </a:xfrm>
          <a:prstGeom prst="rect">
            <a:avLst/>
          </a:prstGeom>
          <a:noFill/>
        </p:spPr>
      </p:pic>
      <p:pic>
        <p:nvPicPr>
          <p:cNvPr id="1036" name="Picture 12" descr="http://www.vanilki-club.ru/sites/default/files/photos/image_179/652480_672029.jp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7236296" y="2636912"/>
            <a:ext cx="2113606" cy="2456491"/>
          </a:xfrm>
          <a:prstGeom prst="rect">
            <a:avLst/>
          </a:prstGeom>
          <a:noFill/>
        </p:spPr>
      </p:pic>
      <p:pic>
        <p:nvPicPr>
          <p:cNvPr id="1038" name="Picture 14" descr="http://cs10977.vk.me/u144201731/-14/x_67cf2595.jp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155575" y="0"/>
            <a:ext cx="2760241" cy="1916832"/>
          </a:xfrm>
          <a:prstGeom prst="rect">
            <a:avLst/>
          </a:prstGeom>
          <a:noFill/>
        </p:spPr>
      </p:pic>
      <p:pic>
        <p:nvPicPr>
          <p:cNvPr id="1040" name="Picture 16" descr="http://voprosum.ru/wp-content/uploads/2012/03/vanilka-4-300x300.jp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3995936" y="0"/>
            <a:ext cx="2281436" cy="1916832"/>
          </a:xfrm>
          <a:prstGeom prst="rect">
            <a:avLst/>
          </a:prstGeom>
          <a:noFill/>
        </p:spPr>
      </p:pic>
      <p:pic>
        <p:nvPicPr>
          <p:cNvPr id="11" name="Baby - Джастин Бибер  (audiopoisk.com)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11" cstate="print"/>
          <a:stretch>
            <a:fillRect/>
          </a:stretch>
        </p:blipFill>
        <p:spPr>
          <a:xfrm>
            <a:off x="3203848" y="260648"/>
            <a:ext cx="244475" cy="2444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11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45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200"/>
                            </p:stCondLst>
                            <p:childTnLst>
                              <p:par>
                                <p:cTn id="14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1000"/>
                                        <p:tgtEl>
                                          <p:spTgt spid="10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3200"/>
                            </p:stCondLst>
                            <p:childTnLst>
                              <p:par>
                                <p:cTn id="18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1000"/>
                                        <p:tgtEl>
                                          <p:spTgt spid="10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4200"/>
                            </p:stCondLst>
                            <p:childTnLst>
                              <p:par>
                                <p:cTn id="22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200"/>
                            </p:stCondLst>
                            <p:childTnLst>
                              <p:par>
                                <p:cTn id="26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1000"/>
                                        <p:tgtEl>
                                          <p:spTgt spid="10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6200"/>
                            </p:stCondLst>
                            <p:childTnLst>
                              <p:par>
                                <p:cTn id="30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10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7200"/>
                            </p:stCondLst>
                            <p:childTnLst>
                              <p:par>
                                <p:cTn id="34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1000"/>
                                        <p:tgtEl>
                                          <p:spTgt spid="10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8200"/>
                            </p:stCondLst>
                            <p:childTnLst>
                              <p:par>
                                <p:cTn id="38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1000" fill="hold"/>
                                        <p:tgtEl>
                                          <p:spTgt spid="10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1000" fill="hold"/>
                                        <p:tgtEl>
                                          <p:spTgt spid="10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9200"/>
                            </p:stCondLst>
                            <p:childTnLst>
                              <p:par>
                                <p:cTn id="43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5" dur="2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numSld="5">
                <p:cTn id="46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1"/>
                </p:tgtEl>
              </p:cMediaNode>
            </p:audio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0"/>
            <a:ext cx="8892480" cy="16927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400" b="1" i="1" dirty="0" err="1" smtClean="0"/>
              <a:t>Ванільки</a:t>
            </a:r>
            <a:r>
              <a:rPr lang="uk-UA" sz="2000" dirty="0" smtClean="0"/>
              <a:t> – це субкультура юних, вразливих, романтичних та ніжних дівчаток, вихованих переважно соціальною мережею «</a:t>
            </a:r>
            <a:r>
              <a:rPr lang="uk-UA" sz="2000" dirty="0" err="1" smtClean="0"/>
              <a:t>контактік</a:t>
            </a:r>
            <a:r>
              <a:rPr lang="uk-UA" sz="2000" dirty="0" smtClean="0"/>
              <a:t>», які самі себе вважають «неординарними інтелектуалками та естетами». Любительки кави, дощу, сидіння на підвіконнику з теплою ковдрою, ванільних цигарок та думок «а </a:t>
            </a:r>
            <a:r>
              <a:rPr lang="uk-UA" sz="2000" dirty="0" err="1" smtClean="0"/>
              <a:t>ньом</a:t>
            </a:r>
            <a:r>
              <a:rPr lang="uk-UA" sz="2000" dirty="0" smtClean="0"/>
              <a:t>».</a:t>
            </a:r>
            <a:r>
              <a:rPr lang="uk-UA" dirty="0" smtClean="0"/>
              <a:t> </a:t>
            </a:r>
            <a:endParaRPr lang="uk-UA" dirty="0"/>
          </a:p>
        </p:txBody>
      </p:sp>
      <p:pic>
        <p:nvPicPr>
          <p:cNvPr id="1026" name="Picture 2" descr="columnists : Дівчата Ванільки: Опис і Характеристика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1700808"/>
            <a:ext cx="4585874" cy="3384376"/>
          </a:xfrm>
          <a:prstGeom prst="rect">
            <a:avLst/>
          </a:prstGeom>
          <a:noFill/>
        </p:spPr>
      </p:pic>
      <p:pic>
        <p:nvPicPr>
          <p:cNvPr id="1028" name="Picture 4" descr="https://encrypted-tbn0.gstatic.com/images?q=tbn:ANd9GcRBsclS6ROpVzhejgDcco0g_1xMjtmlh1cwV8PX0WeX1Lmvmoy2_A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08104" y="1556792"/>
            <a:ext cx="3347864" cy="5049561"/>
          </a:xfrm>
          <a:prstGeom prst="rect">
            <a:avLst/>
          </a:prstGeom>
          <a:noFill/>
        </p:spPr>
      </p:pic>
      <p:sp>
        <p:nvSpPr>
          <p:cNvPr id="5" name="Сердце 4"/>
          <p:cNvSpPr/>
          <p:nvPr/>
        </p:nvSpPr>
        <p:spPr>
          <a:xfrm>
            <a:off x="2411760" y="5373216"/>
            <a:ext cx="360040" cy="360040"/>
          </a:xfrm>
          <a:prstGeom prst="hear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6" name="Сердце 5"/>
          <p:cNvSpPr/>
          <p:nvPr/>
        </p:nvSpPr>
        <p:spPr>
          <a:xfrm>
            <a:off x="4283968" y="5589240"/>
            <a:ext cx="720080" cy="648072"/>
          </a:xfrm>
          <a:prstGeom prst="hear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7" name="Сердце 6"/>
          <p:cNvSpPr/>
          <p:nvPr/>
        </p:nvSpPr>
        <p:spPr>
          <a:xfrm>
            <a:off x="755576" y="5805264"/>
            <a:ext cx="576064" cy="576064"/>
          </a:xfrm>
          <a:prstGeom prst="hear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8" name="Сердце 7"/>
          <p:cNvSpPr/>
          <p:nvPr/>
        </p:nvSpPr>
        <p:spPr>
          <a:xfrm>
            <a:off x="2483768" y="6425952"/>
            <a:ext cx="648072" cy="432048"/>
          </a:xfrm>
          <a:prstGeom prst="hear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1" dur="1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4" presetClass="entr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" presetClass="entr" presetSubtype="4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2" grpId="2"/>
      <p:bldP spid="2" grpId="3"/>
      <p:bldP spid="2" grpId="4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6" name="Picture 4" descr="http://xvatit.com/upload/medialibrary/7a0/7a0b9fc1683304536d1e157fee5eb7ed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88732" y="4293096"/>
            <a:ext cx="3839676" cy="2564904"/>
          </a:xfrm>
          <a:prstGeom prst="rect">
            <a:avLst/>
          </a:prstGeom>
          <a:noFill/>
        </p:spPr>
      </p:pic>
      <p:pic>
        <p:nvPicPr>
          <p:cNvPr id="18438" name="Picture 6" descr="http://cs4653.vk.me/u137644289/video/l_2ffa9aa6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404664"/>
            <a:ext cx="3048000" cy="2286001"/>
          </a:xfrm>
          <a:prstGeom prst="rect">
            <a:avLst/>
          </a:prstGeom>
          <a:noFill/>
        </p:spPr>
      </p:pic>
      <p:pic>
        <p:nvPicPr>
          <p:cNvPr id="18440" name="Picture 8" descr="http://beauting.biz/images/31ccb5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275856" y="1772816"/>
            <a:ext cx="2592288" cy="2529062"/>
          </a:xfrm>
          <a:prstGeom prst="rect">
            <a:avLst/>
          </a:prstGeom>
          <a:noFill/>
        </p:spPr>
      </p:pic>
      <p:pic>
        <p:nvPicPr>
          <p:cNvPr id="6" name="Рисунок 5" descr="FtK5dZd7qRw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251520" y="4293096"/>
            <a:ext cx="4274840" cy="2564904"/>
          </a:xfrm>
          <a:prstGeom prst="rect">
            <a:avLst/>
          </a:prstGeom>
        </p:spPr>
      </p:pic>
      <p:pic>
        <p:nvPicPr>
          <p:cNvPr id="18444" name="Picture 12" descr="columnists : Дівчата Ванільки: Опис і Характеристика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140339" y="476673"/>
            <a:ext cx="2761651" cy="367240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4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4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84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84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84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84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84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84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1556792"/>
          </a:xfrm>
        </p:spPr>
        <p:txBody>
          <a:bodyPr/>
          <a:lstStyle/>
          <a:p>
            <a:r>
              <a:rPr lang="uk-UA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Зачіска!!!!!</a:t>
            </a:r>
            <a:endParaRPr lang="uk-UA" b="1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2">
                      <a:tint val="10000"/>
                      <a:satMod val="155000"/>
                    </a:schemeClr>
                  </a:gs>
                  <a:gs pos="60000">
                    <a:schemeClr val="accent2">
                      <a:tint val="30000"/>
                      <a:satMod val="155000"/>
                    </a:schemeClr>
                  </a:gs>
                  <a:gs pos="100000">
                    <a:schemeClr val="accent2">
                      <a:tint val="73000"/>
                      <a:satMod val="155000"/>
                    </a:schemeClr>
                  </a:gs>
                </a:gsLst>
                <a:lin ang="5400000"/>
              </a:gra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</a:endParaRPr>
          </a:p>
        </p:txBody>
      </p:sp>
      <p:pic>
        <p:nvPicPr>
          <p:cNvPr id="20482" name="Picture 2" descr="http://cs418821.vk.me/v418821461/bcf/URX-NygW0mM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188640"/>
            <a:ext cx="1594148" cy="1061703"/>
          </a:xfrm>
          <a:prstGeom prst="rect">
            <a:avLst/>
          </a:prstGeom>
          <a:noFill/>
        </p:spPr>
      </p:pic>
      <p:pic>
        <p:nvPicPr>
          <p:cNvPr id="2048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629" y="1288741"/>
            <a:ext cx="8450539" cy="47325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485" name="Picture 5" descr="http://klio11.blog.tut.by/files/2012/02/3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876256" y="0"/>
            <a:ext cx="1728192" cy="126876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10" name="Picture 6" descr="http://alt-sector.net/uploads/posts/2011-09/1314963131_53503673_002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652120" y="692696"/>
            <a:ext cx="3491880" cy="3698776"/>
          </a:xfrm>
          <a:prstGeom prst="rect">
            <a:avLst/>
          </a:prstGeom>
          <a:noFill/>
        </p:spPr>
      </p:pic>
      <p:pic>
        <p:nvPicPr>
          <p:cNvPr id="21506" name="Picture 2" descr="columnists : Дівчата Ванільки: Опис і Характеристика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692696"/>
            <a:ext cx="2232248" cy="3361819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0" y="260648"/>
            <a:ext cx="91440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 </a:t>
            </a:r>
            <a:r>
              <a:rPr lang="ru-RU" sz="2000" dirty="0" smtClean="0"/>
              <a:t>Фото для </a:t>
            </a:r>
            <a:r>
              <a:rPr lang="ru-RU" sz="2000" dirty="0" err="1" smtClean="0"/>
              <a:t>ванільок</a:t>
            </a:r>
            <a:r>
              <a:rPr lang="ru-RU" sz="2000" dirty="0" smtClean="0"/>
              <a:t> – </a:t>
            </a:r>
            <a:r>
              <a:rPr lang="ru-RU" sz="2000" dirty="0" err="1" smtClean="0"/>
              <a:t>це</a:t>
            </a:r>
            <a:r>
              <a:rPr lang="ru-RU" sz="2000" dirty="0" smtClean="0"/>
              <a:t> не просто так. </a:t>
            </a:r>
            <a:r>
              <a:rPr lang="ru-RU" sz="2000" dirty="0" err="1" smtClean="0"/>
              <a:t>Це</a:t>
            </a:r>
            <a:r>
              <a:rPr lang="ru-RU" sz="2000" dirty="0" smtClean="0"/>
              <a:t> </a:t>
            </a:r>
            <a:r>
              <a:rPr lang="ru-RU" sz="2000" dirty="0" err="1" smtClean="0"/>
              <a:t>ціла</a:t>
            </a:r>
            <a:r>
              <a:rPr lang="ru-RU" sz="2000" dirty="0" smtClean="0"/>
              <a:t> культура.</a:t>
            </a:r>
            <a:endParaRPr lang="uk-UA" sz="2000" dirty="0"/>
          </a:p>
        </p:txBody>
      </p:sp>
      <p:pic>
        <p:nvPicPr>
          <p:cNvPr id="21508" name="Picture 4" descr="https://encrypted-tbn2.gstatic.com/images?q=tbn:ANd9GcR6813oo1T_8yQbPo2ShwsBj6jIEGnZomMd0p7v8xHqcbjGqnALo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195736" y="2132856"/>
            <a:ext cx="3816424" cy="4248473"/>
          </a:xfrm>
          <a:prstGeom prst="rect">
            <a:avLst/>
          </a:prstGeom>
          <a:noFill/>
        </p:spPr>
      </p:pic>
      <p:sp>
        <p:nvSpPr>
          <p:cNvPr id="6" name="Сердце 5"/>
          <p:cNvSpPr/>
          <p:nvPr/>
        </p:nvSpPr>
        <p:spPr>
          <a:xfrm>
            <a:off x="3707904" y="1196752"/>
            <a:ext cx="504056" cy="504056"/>
          </a:xfrm>
          <a:prstGeom prst="hear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7" name="Сердце 6"/>
          <p:cNvSpPr/>
          <p:nvPr/>
        </p:nvSpPr>
        <p:spPr>
          <a:xfrm>
            <a:off x="7452320" y="5229200"/>
            <a:ext cx="720080" cy="576064"/>
          </a:xfrm>
          <a:prstGeom prst="hear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8" name="Сердце 7"/>
          <p:cNvSpPr/>
          <p:nvPr/>
        </p:nvSpPr>
        <p:spPr>
          <a:xfrm>
            <a:off x="755576" y="5013176"/>
            <a:ext cx="648072" cy="648072"/>
          </a:xfrm>
          <a:prstGeom prst="hear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15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15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15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15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15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15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130</TotalTime>
  <Words>5</Words>
  <Application>Microsoft Office PowerPoint</Application>
  <PresentationFormat>Экран (4:3)</PresentationFormat>
  <Paragraphs>4</Paragraphs>
  <Slides>5</Slides>
  <Notes>0</Notes>
  <HiddenSlides>0</HiddenSlides>
  <MMClips>1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Слайд 1</vt:lpstr>
      <vt:lpstr>Слайд 2</vt:lpstr>
      <vt:lpstr>Слайд 3</vt:lpstr>
      <vt:lpstr>Зачіска!!!!!</vt:lpstr>
      <vt:lpstr>Слайд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Юля</dc:creator>
  <cp:lastModifiedBy>Юля</cp:lastModifiedBy>
  <cp:revision>14</cp:revision>
  <dcterms:created xsi:type="dcterms:W3CDTF">2014-02-04T16:07:44Z</dcterms:created>
  <dcterms:modified xsi:type="dcterms:W3CDTF">2014-02-04T18:52:28Z</dcterms:modified>
</cp:coreProperties>
</file>