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623F702-BBD0-4FAC-A048-8F7BC06E731A}" type="datetimeFigureOut">
              <a:rPr lang="ru-RU" smtClean="0"/>
              <a:pPr/>
              <a:t>18.04.2012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98AB0A-9280-4DF7-81EE-4123DE358C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0%D0%B4%D1%80%D0%B8%D0%B4" TargetMode="External"/><Relationship Id="rId2" Type="http://schemas.openxmlformats.org/officeDocument/2006/relationships/hyperlink" Target="http://uk.wikipedia.org/wiki/%D0%86%D1%81%D0%BF%D0%B0%D0%BD%D1%81%D1%8C%D0%BA%D0%B0_%D0%BC%D0%BE%D0%B2%D0%B0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k.wikipedia.org/wiki/%D0%86%D1%81%D0%BF%D0%B0%D0%BD%D1%96%D1%8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5%D0%B1%D0%B0%D1%81%D1%82%D1%8C%D1%8F%D0%BD_%D0%91%D1%83%D1%80%D0%B4%D0%BE%D0%BD" TargetMode="External"/><Relationship Id="rId2" Type="http://schemas.openxmlformats.org/officeDocument/2006/relationships/hyperlink" Target="http://uk.wikipedia.org/wiki/%D0%A5%D1%80%D0%B8%D1%81%D1%82%D0%B8%D0%BD%D0%B0_%D0%A8%D0%B2%D0%B5%D0%B4%D1%81%D1%8C%D0%BA%D0%B0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1%96%D1%82%D0%B5%D1%80_%D0%91%D1%80%D0%B5%D0%B9%D0%B3%D0%B5%D0%BB%D1%8C_%D0%A1%D1%82%D0%B0%D1%80%D1%88%D0%B8%D0%B9" TargetMode="External"/><Relationship Id="rId2" Type="http://schemas.openxmlformats.org/officeDocument/2006/relationships/hyperlink" Target="http://uk.wikipedia.org/wiki/%D0%93%D0%BE%D0%B1%D0%B5%D0%BB%D0%B5%D0%BD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Музей Прадо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Павлова Марина;9-ІТ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Полотна </a:t>
            </a:r>
            <a:r>
              <a:rPr lang="uk-UA" dirty="0" err="1" smtClean="0"/>
              <a:t>Босха</a:t>
            </a:r>
            <a:endParaRPr lang="ru-RU" dirty="0"/>
          </a:p>
        </p:txBody>
      </p:sp>
      <p:pic>
        <p:nvPicPr>
          <p:cNvPr id="5" name="Содержимое 4" descr="258px-Hieronymus_Bosch_01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1" y="1600200"/>
            <a:ext cx="3024336" cy="4525963"/>
          </a:xfrm>
        </p:spPr>
      </p:pic>
      <p:pic>
        <p:nvPicPr>
          <p:cNvPr id="6" name="Содержимое 5" descr="444px-Hieronymus_Bosch_07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60032" y="1772816"/>
            <a:ext cx="3456384" cy="417646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Художники Іспанії</a:t>
            </a:r>
            <a:endParaRPr lang="ru-RU" dirty="0"/>
          </a:p>
        </p:txBody>
      </p:sp>
      <p:pic>
        <p:nvPicPr>
          <p:cNvPr id="5" name="Содержимое 4" descr="468px-El_caballero_de_la_mano_en_el_pecho,_by_El_Greco,_from_Prado_in_Google_Eart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1374" y="1600200"/>
            <a:ext cx="3530251" cy="4525963"/>
          </a:xfrm>
        </p:spPr>
      </p:pic>
      <p:pic>
        <p:nvPicPr>
          <p:cNvPr id="6" name="Содержимое 5" descr="521px-Las_Meninas,_by_Diego_Velázquez,_from_Prado_in_Google_Earth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1423778">
            <a:off x="4695065" y="1605513"/>
            <a:ext cx="3994336" cy="4600003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Музей Прадо</a:t>
            </a:r>
            <a:r>
              <a:rPr lang="ru-RU" dirty="0"/>
              <a:t> (</a:t>
            </a:r>
            <a:r>
              <a:rPr lang="ru-RU" dirty="0" err="1">
                <a:hlinkClick r:id="rId2" tooltip="Іспанська мова"/>
              </a:rPr>
              <a:t>ісп</a:t>
            </a:r>
            <a:r>
              <a:rPr lang="ru-RU" dirty="0">
                <a:hlinkClick r:id="rId2" tooltip="Іспанська мова"/>
              </a:rPr>
              <a:t>.</a:t>
            </a:r>
            <a:r>
              <a:rPr lang="ru-RU" dirty="0"/>
              <a:t> </a:t>
            </a:r>
            <a:r>
              <a:rPr lang="en-TT" i="1" dirty="0" err="1"/>
              <a:t>Museo</a:t>
            </a:r>
            <a:r>
              <a:rPr lang="en-TT" i="1" dirty="0"/>
              <a:t> </a:t>
            </a:r>
            <a:r>
              <a:rPr lang="en-TT" i="1" dirty="0" err="1"/>
              <a:t>Nacional</a:t>
            </a:r>
            <a:r>
              <a:rPr lang="en-TT" i="1" dirty="0"/>
              <a:t> del Prado</a:t>
            </a:r>
            <a:r>
              <a:rPr lang="en-TT" dirty="0"/>
              <a:t>) — </a:t>
            </a:r>
            <a:r>
              <a:rPr lang="ru-RU" dirty="0"/>
              <a:t>музей та галерея </a:t>
            </a:r>
            <a:r>
              <a:rPr lang="ru-RU" dirty="0" err="1"/>
              <a:t>мистецтв</a:t>
            </a:r>
            <a:r>
              <a:rPr lang="ru-RU" dirty="0"/>
              <a:t>, </a:t>
            </a:r>
            <a:r>
              <a:rPr lang="ru-RU" dirty="0" err="1"/>
              <a:t>розташований</a:t>
            </a:r>
            <a:r>
              <a:rPr lang="ru-RU" dirty="0"/>
              <a:t> в </a:t>
            </a:r>
            <a:r>
              <a:rPr lang="ru-RU" dirty="0" err="1">
                <a:hlinkClick r:id="rId3" tooltip="Мадрид"/>
              </a:rPr>
              <a:t>Мадриді</a:t>
            </a:r>
            <a:r>
              <a:rPr lang="ru-RU" dirty="0"/>
              <a:t>, </a:t>
            </a:r>
            <a:r>
              <a:rPr lang="ru-RU" dirty="0" err="1"/>
              <a:t>столиці</a:t>
            </a:r>
            <a:r>
              <a:rPr lang="ru-RU" dirty="0"/>
              <a:t> </a:t>
            </a:r>
            <a:r>
              <a:rPr lang="ru-RU" dirty="0" err="1">
                <a:hlinkClick r:id="rId4" tooltip="Іспанія"/>
              </a:rPr>
              <a:t>Іспанії</a:t>
            </a:r>
            <a:r>
              <a:rPr lang="ru-RU" dirty="0"/>
              <a:t>. «Прадо» </a:t>
            </a:r>
            <a:r>
              <a:rPr lang="ru-RU" dirty="0" err="1"/>
              <a:t>означає</a:t>
            </a:r>
            <a:r>
              <a:rPr lang="ru-RU" dirty="0"/>
              <a:t> «луки», «</a:t>
            </a:r>
            <a:r>
              <a:rPr lang="ru-RU" dirty="0" err="1"/>
              <a:t>галявина</a:t>
            </a:r>
            <a:r>
              <a:rPr lang="ru-RU" dirty="0"/>
              <a:t> для свят». </a:t>
            </a:r>
            <a:r>
              <a:rPr lang="ru-RU" dirty="0" err="1"/>
              <a:t>Це</a:t>
            </a:r>
            <a:r>
              <a:rPr lang="ru-RU" dirty="0"/>
              <a:t> один </a:t>
            </a:r>
            <a:r>
              <a:rPr lang="ru-RU" dirty="0" err="1"/>
              <a:t>з</a:t>
            </a:r>
            <a:r>
              <a:rPr lang="ru-RU" dirty="0"/>
              <a:t> великих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значущих</a:t>
            </a:r>
            <a:r>
              <a:rPr lang="ru-RU" dirty="0"/>
              <a:t> </a:t>
            </a:r>
            <a:r>
              <a:rPr lang="ru-RU" dirty="0" err="1"/>
              <a:t>музеїв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</a:t>
            </a:r>
            <a:r>
              <a:rPr lang="ru-RU" dirty="0" err="1"/>
              <a:t>образотворчого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багату</a:t>
            </a:r>
            <a:r>
              <a:rPr lang="ru-RU" dirty="0"/>
              <a:t> </a:t>
            </a:r>
            <a:r>
              <a:rPr lang="ru-RU" dirty="0" err="1"/>
              <a:t>колекцію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12 по 19 </a:t>
            </a:r>
            <a:r>
              <a:rPr lang="ru-RU" dirty="0" err="1"/>
              <a:t>століття</a:t>
            </a:r>
            <a:r>
              <a:rPr lang="ru-RU" dirty="0"/>
              <a:t>, </a:t>
            </a:r>
            <a:r>
              <a:rPr lang="ru-RU" dirty="0" err="1"/>
              <a:t>засновану</a:t>
            </a:r>
            <a:r>
              <a:rPr lang="ru-RU" dirty="0"/>
              <a:t> на </a:t>
            </a:r>
            <a:r>
              <a:rPr lang="ru-RU" dirty="0" err="1"/>
              <a:t>колишній</a:t>
            </a:r>
            <a:r>
              <a:rPr lang="ru-RU" dirty="0"/>
              <a:t> </a:t>
            </a:r>
            <a:r>
              <a:rPr lang="ru-RU" dirty="0" err="1"/>
              <a:t>королівській</a:t>
            </a:r>
            <a:r>
              <a:rPr lang="ru-RU" dirty="0"/>
              <a:t> </a:t>
            </a:r>
            <a:r>
              <a:rPr lang="ru-RU" dirty="0" err="1"/>
              <a:t>колекції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6044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Ідея</a:t>
            </a:r>
            <a:r>
              <a:rPr lang="ru-RU" dirty="0" smtClean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dirty="0" err="1"/>
              <a:t>публічний</a:t>
            </a:r>
            <a:r>
              <a:rPr lang="ru-RU" dirty="0"/>
              <a:t> музей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королівської</a:t>
            </a:r>
            <a:r>
              <a:rPr lang="ru-RU" dirty="0"/>
              <a:t> </a:t>
            </a:r>
            <a:r>
              <a:rPr lang="ru-RU" dirty="0" err="1"/>
              <a:t>колекції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18 </a:t>
            </a:r>
            <a:r>
              <a:rPr lang="ru-RU" dirty="0" err="1"/>
              <a:t>століття</a:t>
            </a:r>
            <a:r>
              <a:rPr lang="ru-RU" dirty="0"/>
              <a:t>. Але </a:t>
            </a:r>
            <a:r>
              <a:rPr lang="ru-RU" dirty="0" err="1"/>
              <a:t>тоді</a:t>
            </a:r>
            <a:r>
              <a:rPr lang="ru-RU" dirty="0"/>
              <a:t> вона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реалізована</a:t>
            </a:r>
            <a:r>
              <a:rPr lang="ru-RU" dirty="0"/>
              <a:t>. До плану </a:t>
            </a:r>
            <a:r>
              <a:rPr lang="ru-RU" dirty="0" err="1"/>
              <a:t>створення</a:t>
            </a:r>
            <a:r>
              <a:rPr lang="ru-RU" dirty="0"/>
              <a:t> музея </a:t>
            </a:r>
            <a:r>
              <a:rPr lang="ru-RU" dirty="0" err="1"/>
              <a:t>звернулись</a:t>
            </a:r>
            <a:r>
              <a:rPr lang="ru-RU" dirty="0"/>
              <a:t> в </a:t>
            </a:r>
            <a:r>
              <a:rPr lang="ru-RU" dirty="0" err="1"/>
              <a:t>добу</a:t>
            </a:r>
            <a:r>
              <a:rPr lang="ru-RU" dirty="0"/>
              <a:t> </a:t>
            </a:r>
            <a:r>
              <a:rPr lang="ru-RU" dirty="0" err="1"/>
              <a:t>наполеонівських</a:t>
            </a:r>
            <a:r>
              <a:rPr lang="ru-RU" dirty="0"/>
              <a:t> </a:t>
            </a:r>
            <a:r>
              <a:rPr lang="ru-RU" dirty="0" err="1"/>
              <a:t>війн</a:t>
            </a:r>
            <a:r>
              <a:rPr lang="ru-RU" dirty="0"/>
              <a:t>. </a:t>
            </a:r>
            <a:r>
              <a:rPr lang="ru-RU" dirty="0" err="1"/>
              <a:t>Захоплена</a:t>
            </a:r>
            <a:r>
              <a:rPr lang="ru-RU" dirty="0"/>
              <a:t> </a:t>
            </a:r>
            <a:r>
              <a:rPr lang="ru-RU" dirty="0" smtClean="0"/>
              <a:t>Наполеоном</a:t>
            </a:r>
            <a:r>
              <a:rPr lang="ru-RU" dirty="0"/>
              <a:t> </a:t>
            </a:r>
            <a:r>
              <a:rPr lang="ru-RU" dirty="0" err="1"/>
              <a:t>Іспанія</a:t>
            </a:r>
            <a:r>
              <a:rPr lang="ru-RU" dirty="0"/>
              <a:t> </a:t>
            </a:r>
            <a:r>
              <a:rPr lang="ru-RU" dirty="0" err="1"/>
              <a:t>виявилась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сприятливою</a:t>
            </a:r>
            <a:r>
              <a:rPr lang="ru-RU" dirty="0"/>
              <a:t> для </a:t>
            </a:r>
            <a:r>
              <a:rPr lang="ru-RU" dirty="0" err="1"/>
              <a:t>створення</a:t>
            </a:r>
            <a:r>
              <a:rPr lang="ru-RU" dirty="0"/>
              <a:t> музею. І </a:t>
            </a:r>
            <a:r>
              <a:rPr lang="ru-RU" dirty="0" err="1"/>
              <a:t>Луїс</a:t>
            </a:r>
            <a:r>
              <a:rPr lang="ru-RU" dirty="0"/>
              <a:t> де </a:t>
            </a:r>
            <a:r>
              <a:rPr lang="ru-RU" dirty="0" err="1"/>
              <a:t>Мар'яно</a:t>
            </a:r>
            <a:r>
              <a:rPr lang="ru-RU" dirty="0"/>
              <a:t> </a:t>
            </a:r>
            <a:r>
              <a:rPr lang="ru-RU" dirty="0" err="1"/>
              <a:t>Уркіхо</a:t>
            </a:r>
            <a:r>
              <a:rPr lang="ru-RU" dirty="0"/>
              <a:t> у 1809 </a:t>
            </a:r>
            <a:r>
              <a:rPr lang="ru-RU" dirty="0" err="1"/>
              <a:t>отримав</a:t>
            </a:r>
            <a:r>
              <a:rPr lang="ru-RU" dirty="0"/>
              <a:t> </a:t>
            </a:r>
            <a:r>
              <a:rPr lang="ru-RU" dirty="0" err="1"/>
              <a:t>підпис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наказом про </a:t>
            </a:r>
            <a:r>
              <a:rPr lang="ru-RU" dirty="0" err="1"/>
              <a:t>створеня</a:t>
            </a:r>
            <a:r>
              <a:rPr lang="ru-RU" dirty="0"/>
              <a:t> музею. Але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музей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створений</a:t>
            </a:r>
            <a:r>
              <a:rPr lang="ru-RU" dirty="0"/>
              <a:t>.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прийшлась</a:t>
            </a:r>
            <a:r>
              <a:rPr lang="ru-RU" dirty="0"/>
              <a:t> на 1818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внесок</a:t>
            </a:r>
            <a:r>
              <a:rPr lang="ru-RU" dirty="0"/>
              <a:t> </a:t>
            </a:r>
            <a:r>
              <a:rPr lang="ru-RU" dirty="0" err="1"/>
              <a:t>зробили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королеви</a:t>
            </a:r>
            <a:r>
              <a:rPr lang="ru-RU" dirty="0"/>
              <a:t> </a:t>
            </a:r>
            <a:r>
              <a:rPr lang="ru-RU" dirty="0" err="1"/>
              <a:t>Іспанії</a:t>
            </a:r>
            <a:r>
              <a:rPr lang="ru-RU" dirty="0"/>
              <a:t> - </a:t>
            </a:r>
            <a:r>
              <a:rPr lang="ru-RU" dirty="0" err="1"/>
              <a:t>Ісабель</a:t>
            </a:r>
            <a:r>
              <a:rPr lang="ru-RU" dirty="0"/>
              <a:t> де </a:t>
            </a:r>
            <a:r>
              <a:rPr lang="ru-RU" dirty="0" err="1"/>
              <a:t>Брананца</a:t>
            </a:r>
            <a:r>
              <a:rPr lang="ru-RU" dirty="0"/>
              <a:t>, а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смерті</a:t>
            </a:r>
            <a:r>
              <a:rPr lang="ru-RU" dirty="0"/>
              <a:t> - </a:t>
            </a:r>
            <a:r>
              <a:rPr lang="ru-RU" dirty="0" err="1"/>
              <a:t>Марія</a:t>
            </a:r>
            <a:r>
              <a:rPr lang="ru-RU" dirty="0"/>
              <a:t> </a:t>
            </a:r>
            <a:r>
              <a:rPr lang="ru-RU" dirty="0" err="1"/>
              <a:t>Хосефа</a:t>
            </a:r>
            <a:r>
              <a:rPr lang="ru-RU" dirty="0"/>
              <a:t> </a:t>
            </a:r>
            <a:r>
              <a:rPr lang="ru-RU" dirty="0" err="1"/>
              <a:t>Амалія</a:t>
            </a:r>
            <a:r>
              <a:rPr lang="ru-RU" dirty="0"/>
              <a:t>. </a:t>
            </a:r>
            <a:r>
              <a:rPr lang="ru-RU" dirty="0" err="1"/>
              <a:t>Німкеня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Саксонії</a:t>
            </a:r>
            <a:r>
              <a:rPr lang="ru-RU" dirty="0"/>
              <a:t>, </a:t>
            </a:r>
            <a:r>
              <a:rPr lang="ru-RU" dirty="0" err="1"/>
              <a:t>Амалія</a:t>
            </a:r>
            <a:r>
              <a:rPr lang="ru-RU" dirty="0"/>
              <a:t>, </a:t>
            </a:r>
            <a:r>
              <a:rPr lang="ru-RU" dirty="0" err="1"/>
              <a:t>забажала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музей на </a:t>
            </a:r>
            <a:r>
              <a:rPr lang="ru-RU" dirty="0" err="1"/>
              <a:t>кшталт</a:t>
            </a:r>
            <a:r>
              <a:rPr lang="ru-RU" dirty="0"/>
              <a:t> </a:t>
            </a:r>
            <a:r>
              <a:rPr lang="ru-RU" dirty="0" err="1" smtClean="0"/>
              <a:t>Дрезденської</a:t>
            </a:r>
            <a:r>
              <a:rPr lang="ru-RU" dirty="0" smtClean="0"/>
              <a:t> </a:t>
            </a:r>
            <a:r>
              <a:rPr lang="ru-RU" dirty="0" err="1" smtClean="0"/>
              <a:t>галереї</a:t>
            </a:r>
            <a:r>
              <a:rPr lang="ru-RU" dirty="0"/>
              <a:t> 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зробила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відкриття</a:t>
            </a:r>
            <a:r>
              <a:rPr lang="ru-RU" dirty="0"/>
              <a:t>. Датою </a:t>
            </a:r>
            <a:r>
              <a:rPr lang="ru-RU" dirty="0" err="1"/>
              <a:t>заснування</a:t>
            </a:r>
            <a:r>
              <a:rPr lang="ru-RU" dirty="0"/>
              <a:t> музея </a:t>
            </a:r>
            <a:r>
              <a:rPr lang="ru-RU" dirty="0" err="1"/>
              <a:t>вважають</a:t>
            </a:r>
            <a:r>
              <a:rPr lang="ru-RU" dirty="0"/>
              <a:t> 1819 </a:t>
            </a:r>
            <a:r>
              <a:rPr lang="ru-RU" dirty="0" err="1"/>
              <a:t>рік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uk-UA" dirty="0"/>
          </a:p>
          <a:p>
            <a:endParaRPr lang="ru-RU" dirty="0"/>
          </a:p>
        </p:txBody>
      </p:sp>
      <p:pic>
        <p:nvPicPr>
          <p:cNvPr id="3" name="Рисунок 2" descr="Planta_de_El_Prad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65222">
            <a:off x="1619672" y="3356992"/>
            <a:ext cx="5409524" cy="14984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332656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19 </a:t>
            </a:r>
            <a:r>
              <a:rPr lang="ru-RU" dirty="0" err="1" smtClean="0"/>
              <a:t>і</a:t>
            </a:r>
            <a:r>
              <a:rPr lang="ru-RU" dirty="0" smtClean="0"/>
              <a:t> 20 </a:t>
            </a:r>
            <a:r>
              <a:rPr lang="ru-RU" dirty="0" err="1" smtClean="0"/>
              <a:t>століттях</a:t>
            </a:r>
            <a:r>
              <a:rPr lang="ru-RU" dirty="0" smtClean="0"/>
              <a:t> музей </a:t>
            </a:r>
            <a:r>
              <a:rPr lang="ru-RU" dirty="0" err="1" smtClean="0"/>
              <a:t>зазнав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реконструкцій</a:t>
            </a:r>
            <a:r>
              <a:rPr lang="ru-RU" dirty="0" smtClean="0"/>
              <a:t>.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поповнення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королівських</a:t>
            </a:r>
            <a:r>
              <a:rPr lang="ru-RU" dirty="0" smtClean="0"/>
              <a:t> </a:t>
            </a:r>
            <a:r>
              <a:rPr lang="ru-RU" dirty="0" err="1" smtClean="0"/>
              <a:t>палаців</a:t>
            </a:r>
            <a:r>
              <a:rPr lang="ru-RU" dirty="0" smtClean="0"/>
              <a:t> та </a:t>
            </a:r>
            <a:r>
              <a:rPr lang="ru-RU" dirty="0" err="1" smtClean="0"/>
              <a:t>Е</a:t>
            </a:r>
            <a:r>
              <a:rPr lang="ru-RU" dirty="0" err="1" smtClean="0"/>
              <a:t>скоріала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мало </a:t>
            </a:r>
            <a:r>
              <a:rPr lang="ru-RU" dirty="0" err="1" smtClean="0"/>
              <a:t>відвідували</a:t>
            </a:r>
            <a:r>
              <a:rPr lang="ru-RU" dirty="0" smtClean="0"/>
              <a:t> </a:t>
            </a:r>
            <a:r>
              <a:rPr lang="ru-RU" dirty="0" err="1" smtClean="0"/>
              <a:t>туристи</a:t>
            </a:r>
            <a:r>
              <a:rPr lang="ru-RU" dirty="0" smtClean="0"/>
              <a:t>. До музею передали </a:t>
            </a:r>
            <a:r>
              <a:rPr lang="ru-RU" dirty="0" err="1" smtClean="0"/>
              <a:t>і</a:t>
            </a:r>
            <a:r>
              <a:rPr lang="ru-RU" dirty="0" smtClean="0"/>
              <a:t> твори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зачінених</a:t>
            </a:r>
            <a:r>
              <a:rPr lang="ru-RU" dirty="0" smtClean="0"/>
              <a:t> </a:t>
            </a:r>
            <a:r>
              <a:rPr lang="ru-RU" dirty="0" err="1" smtClean="0"/>
              <a:t>церков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монастирів</a:t>
            </a:r>
            <a:r>
              <a:rPr lang="ru-RU" dirty="0" smtClean="0"/>
              <a:t> тих </a:t>
            </a:r>
            <a:r>
              <a:rPr lang="ru-RU" dirty="0" err="1" smtClean="0"/>
              <a:t>орденів</a:t>
            </a:r>
            <a:r>
              <a:rPr lang="ru-RU" dirty="0" smtClean="0"/>
              <a:t>,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заборонена в </a:t>
            </a:r>
            <a:r>
              <a:rPr lang="ru-RU" dirty="0" err="1" smtClean="0"/>
              <a:t>країні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 музея - </a:t>
            </a:r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античних</a:t>
            </a:r>
            <a:r>
              <a:rPr lang="ru-RU" dirty="0" smtClean="0"/>
              <a:t> скульптур, </a:t>
            </a:r>
            <a:r>
              <a:rPr lang="ru-RU" dirty="0" err="1" smtClean="0"/>
              <a:t>скульптури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 </a:t>
            </a:r>
            <a:r>
              <a:rPr lang="ru-RU" dirty="0" err="1" smtClean="0"/>
              <a:t>маньєризму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бароко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меблі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гобелени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Музей дожив до </a:t>
            </a:r>
            <a:r>
              <a:rPr lang="ru-RU" dirty="0" err="1" smtClean="0"/>
              <a:t>розширення</a:t>
            </a:r>
            <a:r>
              <a:rPr lang="ru-RU" dirty="0" smtClean="0"/>
              <a:t>. </a:t>
            </a:r>
            <a:r>
              <a:rPr lang="ru-RU" dirty="0" err="1" smtClean="0"/>
              <a:t>Йому</a:t>
            </a:r>
            <a:r>
              <a:rPr lang="ru-RU" dirty="0" smtClean="0"/>
              <a:t> передали </a:t>
            </a:r>
            <a:r>
              <a:rPr lang="ru-RU" dirty="0" smtClean="0"/>
              <a:t>палац Буен </a:t>
            </a:r>
            <a:r>
              <a:rPr lang="ru-RU" dirty="0" err="1" smtClean="0"/>
              <a:t>Ретіро</a:t>
            </a:r>
            <a:r>
              <a:rPr lang="ru-RU" dirty="0" smtClean="0"/>
              <a:t>, </a:t>
            </a:r>
            <a:r>
              <a:rPr lang="ru-RU" dirty="0" err="1" smtClean="0"/>
              <a:t>будівлю</a:t>
            </a:r>
            <a:r>
              <a:rPr lang="ru-RU" dirty="0" smtClean="0"/>
              <a:t> </a:t>
            </a:r>
            <a:r>
              <a:rPr lang="ru-RU" dirty="0" err="1" smtClean="0"/>
              <a:t>Військового</a:t>
            </a:r>
            <a:r>
              <a:rPr lang="ru-RU" dirty="0" smtClean="0"/>
              <a:t> музея, </a:t>
            </a:r>
            <a:r>
              <a:rPr lang="ru-RU" dirty="0" err="1" smtClean="0"/>
              <a:t>криту</a:t>
            </a:r>
            <a:r>
              <a:rPr lang="ru-RU" dirty="0" smtClean="0"/>
              <a:t> галерею ордена Святого </a:t>
            </a:r>
            <a:r>
              <a:rPr lang="ru-RU" dirty="0" err="1" smtClean="0"/>
              <a:t>Єроніма</a:t>
            </a:r>
            <a:r>
              <a:rPr lang="ru-RU" dirty="0" smtClean="0"/>
              <a:t>. У 1999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пройшла</a:t>
            </a:r>
            <a:r>
              <a:rPr lang="ru-RU" dirty="0" smtClean="0"/>
              <a:t> </a:t>
            </a:r>
            <a:r>
              <a:rPr lang="ru-RU" dirty="0" err="1" smtClean="0"/>
              <a:t>презентація</a:t>
            </a:r>
            <a:r>
              <a:rPr lang="ru-RU" dirty="0" smtClean="0"/>
              <a:t> 1-ї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музея. За планом музей </a:t>
            </a:r>
            <a:r>
              <a:rPr lang="ru-RU" dirty="0" err="1" smtClean="0"/>
              <a:t>матиме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приміщень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будівля</a:t>
            </a:r>
            <a:r>
              <a:rPr lang="ru-RU" dirty="0" smtClean="0"/>
              <a:t> </a:t>
            </a:r>
            <a:r>
              <a:rPr lang="ru-RU" dirty="0" err="1" smtClean="0"/>
              <a:t>Офісу</a:t>
            </a:r>
            <a:r>
              <a:rPr lang="ru-RU" dirty="0" smtClean="0"/>
              <a:t> музея.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88640"/>
            <a:ext cx="85689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комплектування</a:t>
            </a:r>
            <a:r>
              <a:rPr lang="ru-RU" dirty="0" smtClean="0"/>
              <a:t> </a:t>
            </a:r>
            <a:r>
              <a:rPr lang="ru-RU" dirty="0" err="1" smtClean="0"/>
              <a:t>музейної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у </a:t>
            </a:r>
            <a:r>
              <a:rPr lang="ru-RU" dirty="0" err="1" smtClean="0"/>
              <a:t>сиву</a:t>
            </a:r>
            <a:r>
              <a:rPr lang="ru-RU" dirty="0" smtClean="0"/>
              <a:t> </a:t>
            </a:r>
            <a:r>
              <a:rPr lang="ru-RU" dirty="0" err="1" smtClean="0"/>
              <a:t>давнину</a:t>
            </a:r>
            <a:r>
              <a:rPr lang="ru-RU" dirty="0" smtClean="0"/>
              <a:t>. Вона </a:t>
            </a:r>
            <a:r>
              <a:rPr lang="ru-RU" dirty="0" err="1" smtClean="0"/>
              <a:t>розпочалася</a:t>
            </a:r>
            <a:r>
              <a:rPr lang="ru-RU" dirty="0" smtClean="0"/>
              <a:t> в </a:t>
            </a:r>
            <a:r>
              <a:rPr lang="ru-RU" dirty="0" err="1" smtClean="0"/>
              <a:t>ті</a:t>
            </a:r>
            <a:r>
              <a:rPr lang="ru-RU" dirty="0" smtClean="0"/>
              <a:t> роки, коли </a:t>
            </a:r>
            <a:r>
              <a:rPr lang="ru-RU" dirty="0" err="1" smtClean="0"/>
              <a:t>Іспанія</a:t>
            </a:r>
            <a:r>
              <a:rPr lang="ru-RU" dirty="0" smtClean="0"/>
              <a:t> почала </a:t>
            </a:r>
            <a:r>
              <a:rPr lang="ru-RU" dirty="0" err="1" smtClean="0"/>
              <a:t>перетворюватись</a:t>
            </a:r>
            <a:r>
              <a:rPr lang="ru-RU" dirty="0" smtClean="0"/>
              <a:t> на супердержаву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імперію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мала </a:t>
            </a:r>
            <a:r>
              <a:rPr lang="ru-RU" dirty="0" err="1" smtClean="0"/>
              <a:t>володіння</a:t>
            </a:r>
            <a:r>
              <a:rPr lang="ru-RU" dirty="0" smtClean="0"/>
              <a:t> у </a:t>
            </a:r>
            <a:r>
              <a:rPr lang="ru-RU" dirty="0" err="1" smtClean="0"/>
              <a:t>Нідерландах</a:t>
            </a:r>
            <a:r>
              <a:rPr lang="ru-RU" dirty="0" smtClean="0"/>
              <a:t>, </a:t>
            </a:r>
            <a:r>
              <a:rPr lang="ru-RU" dirty="0" err="1" smtClean="0"/>
              <a:t>Неаполі</a:t>
            </a:r>
            <a:r>
              <a:rPr lang="ru-RU" dirty="0" smtClean="0"/>
              <a:t>, </a:t>
            </a:r>
            <a:r>
              <a:rPr lang="ru-RU" dirty="0" err="1" smtClean="0"/>
              <a:t>Америці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Значним</a:t>
            </a:r>
            <a:r>
              <a:rPr lang="ru-RU" dirty="0" smtClean="0"/>
              <a:t> </a:t>
            </a:r>
            <a:r>
              <a:rPr lang="ru-RU" dirty="0" err="1" smtClean="0"/>
              <a:t>колекціонером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 </a:t>
            </a:r>
            <a:r>
              <a:rPr lang="uk-UA" dirty="0" smtClean="0"/>
              <a:t>імператор</a:t>
            </a:r>
            <a:r>
              <a:rPr lang="ru-RU" dirty="0" smtClean="0"/>
              <a:t> Карло </a:t>
            </a:r>
            <a:r>
              <a:rPr lang="en-TT" dirty="0" smtClean="0"/>
              <a:t>V,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жив у </a:t>
            </a:r>
            <a:r>
              <a:rPr lang="ru-RU" dirty="0" err="1" smtClean="0"/>
              <a:t>Фландрії</a:t>
            </a:r>
            <a:r>
              <a:rPr lang="ru-RU" dirty="0" smtClean="0"/>
              <a:t>. При </a:t>
            </a:r>
            <a:r>
              <a:rPr lang="ru-RU" dirty="0" err="1" smtClean="0"/>
              <a:t>ньому</a:t>
            </a:r>
            <a:r>
              <a:rPr lang="ru-RU" dirty="0" smtClean="0"/>
              <a:t> почали </a:t>
            </a:r>
            <a:r>
              <a:rPr lang="ru-RU" dirty="0" err="1" smtClean="0"/>
              <a:t>купувати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Нідерландів</a:t>
            </a:r>
            <a:r>
              <a:rPr lang="ru-RU" dirty="0" smtClean="0"/>
              <a:t> та </a:t>
            </a:r>
            <a:r>
              <a:rPr lang="ru-RU" dirty="0" err="1" smtClean="0"/>
              <a:t>Італії</a:t>
            </a:r>
            <a:r>
              <a:rPr lang="ru-RU" dirty="0" smtClean="0"/>
              <a:t>. А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живописця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Венеції</a:t>
            </a:r>
            <a:r>
              <a:rPr lang="ru-RU" dirty="0" smtClean="0"/>
              <a:t> на </a:t>
            </a:r>
            <a:r>
              <a:rPr lang="ru-RU" dirty="0" err="1" smtClean="0"/>
              <a:t>ім'я</a:t>
            </a:r>
            <a:r>
              <a:rPr lang="ru-RU" dirty="0" smtClean="0"/>
              <a:t> </a:t>
            </a:r>
            <a:r>
              <a:rPr lang="uk-UA" dirty="0" smtClean="0"/>
              <a:t>Тиціан</a:t>
            </a:r>
            <a:r>
              <a:rPr lang="ru-RU" dirty="0" smtClean="0"/>
              <a:t> </a:t>
            </a:r>
            <a:r>
              <a:rPr lang="ru-RU" dirty="0" err="1" smtClean="0"/>
              <a:t>імператор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придворним</a:t>
            </a:r>
            <a:r>
              <a:rPr lang="ru-RU" dirty="0" smtClean="0"/>
              <a:t> художником.</a:t>
            </a:r>
          </a:p>
          <a:p>
            <a:r>
              <a:rPr lang="ru-RU" dirty="0" smtClean="0"/>
              <a:t>Потреба </a:t>
            </a:r>
            <a:r>
              <a:rPr lang="ru-RU" dirty="0" err="1" smtClean="0"/>
              <a:t>королівського</a:t>
            </a:r>
            <a:r>
              <a:rPr lang="ru-RU" dirty="0" smtClean="0"/>
              <a:t> двору в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портретів</a:t>
            </a:r>
            <a:r>
              <a:rPr lang="ru-RU" dirty="0" smtClean="0"/>
              <a:t> </a:t>
            </a:r>
            <a:r>
              <a:rPr lang="ru-RU" dirty="0" err="1" smtClean="0"/>
              <a:t>обумовила</a:t>
            </a:r>
            <a:r>
              <a:rPr lang="ru-RU" dirty="0" smtClean="0"/>
              <a:t> </a:t>
            </a:r>
            <a:r>
              <a:rPr lang="ru-RU" dirty="0" err="1" smtClean="0"/>
              <a:t>замови</a:t>
            </a:r>
            <a:r>
              <a:rPr lang="ru-RU" dirty="0" smtClean="0"/>
              <a:t> як </a:t>
            </a:r>
            <a:r>
              <a:rPr lang="ru-RU" dirty="0" err="1" smtClean="0"/>
              <a:t>іноземним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іспанським</a:t>
            </a:r>
            <a:r>
              <a:rPr lang="ru-RU" dirty="0" smtClean="0"/>
              <a:t> </a:t>
            </a:r>
            <a:r>
              <a:rPr lang="ru-RU" dirty="0" err="1" smtClean="0"/>
              <a:t>майстрам.Серед</a:t>
            </a:r>
            <a:r>
              <a:rPr lang="ru-RU" dirty="0" smtClean="0"/>
              <a:t> </a:t>
            </a:r>
            <a:r>
              <a:rPr lang="ru-RU" dirty="0" err="1" smtClean="0"/>
              <a:t>портретистів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обслуговували</a:t>
            </a:r>
            <a:r>
              <a:rPr lang="ru-RU" dirty="0" smtClean="0"/>
              <a:t> </a:t>
            </a:r>
            <a:r>
              <a:rPr lang="ru-RU" dirty="0" err="1" smtClean="0"/>
              <a:t>іспанських</a:t>
            </a:r>
            <a:r>
              <a:rPr lang="ru-RU" dirty="0" smtClean="0"/>
              <a:t> </a:t>
            </a:r>
            <a:r>
              <a:rPr lang="ru-RU" dirty="0" err="1" smtClean="0"/>
              <a:t>королів</a:t>
            </a:r>
            <a:r>
              <a:rPr lang="ru-RU" dirty="0" smtClean="0"/>
              <a:t> та </a:t>
            </a:r>
            <a:r>
              <a:rPr lang="ru-RU" dirty="0" err="1" smtClean="0"/>
              <a:t>аристократів</a:t>
            </a:r>
            <a:r>
              <a:rPr lang="ru-RU" dirty="0" smtClean="0"/>
              <a:t> на </a:t>
            </a:r>
            <a:r>
              <a:rPr lang="ru-RU" dirty="0" err="1" smtClean="0"/>
              <a:t>протязі</a:t>
            </a:r>
            <a:r>
              <a:rPr lang="ru-RU" dirty="0" smtClean="0"/>
              <a:t> 300 </a:t>
            </a:r>
            <a:r>
              <a:rPr lang="ru-RU" dirty="0" err="1" smtClean="0"/>
              <a:t>років</a:t>
            </a:r>
            <a:r>
              <a:rPr lang="ru-RU" dirty="0" smtClean="0"/>
              <a:t> - </a:t>
            </a:r>
            <a:r>
              <a:rPr lang="ru-RU" dirty="0" err="1" smtClean="0"/>
              <a:t>Тиціан</a:t>
            </a:r>
            <a:r>
              <a:rPr lang="ru-RU" dirty="0" smtClean="0"/>
              <a:t>, </a:t>
            </a:r>
            <a:r>
              <a:rPr lang="ru-RU" dirty="0" err="1" smtClean="0"/>
              <a:t>Антоніс</a:t>
            </a:r>
            <a:r>
              <a:rPr lang="ru-RU" dirty="0" smtClean="0"/>
              <a:t> Мор, Ель Греко, Хуан </a:t>
            </a:r>
            <a:r>
              <a:rPr lang="ru-RU" dirty="0" err="1" smtClean="0"/>
              <a:t>Пантоха</a:t>
            </a:r>
            <a:r>
              <a:rPr lang="ru-RU" dirty="0" smtClean="0"/>
              <a:t> де </a:t>
            </a:r>
            <a:r>
              <a:rPr lang="ru-RU" dirty="0" err="1" smtClean="0"/>
              <a:t>ла</a:t>
            </a:r>
            <a:r>
              <a:rPr lang="ru-RU" dirty="0" smtClean="0"/>
              <a:t> </a:t>
            </a:r>
            <a:r>
              <a:rPr lang="ru-RU" dirty="0" err="1" smtClean="0"/>
              <a:t>Крус</a:t>
            </a:r>
            <a:r>
              <a:rPr lang="ru-RU" dirty="0" smtClean="0"/>
              <a:t>, </a:t>
            </a:r>
            <a:r>
              <a:rPr lang="ru-RU" dirty="0" err="1" smtClean="0"/>
              <a:t>Алонсо</a:t>
            </a:r>
            <a:r>
              <a:rPr lang="ru-RU" dirty="0" smtClean="0"/>
              <a:t> Санчес </a:t>
            </a:r>
            <a:r>
              <a:rPr lang="ru-RU" dirty="0" err="1" smtClean="0"/>
              <a:t>Коельо</a:t>
            </a:r>
            <a:r>
              <a:rPr lang="ru-RU" dirty="0" smtClean="0"/>
              <a:t>  , Веласкес, Рубенс, Гойя, </a:t>
            </a:r>
            <a:r>
              <a:rPr lang="ru-RU" dirty="0" err="1" smtClean="0"/>
              <a:t>ціла</a:t>
            </a:r>
            <a:r>
              <a:rPr lang="ru-RU" dirty="0" smtClean="0"/>
              <a:t> низка </a:t>
            </a:r>
            <a:r>
              <a:rPr lang="ru-RU" dirty="0" err="1" smtClean="0"/>
              <a:t>другорядних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( Хуан </a:t>
            </a:r>
            <a:r>
              <a:rPr lang="ru-RU" dirty="0" err="1" smtClean="0"/>
              <a:t>Кареньо</a:t>
            </a:r>
            <a:r>
              <a:rPr lang="ru-RU" dirty="0" smtClean="0"/>
              <a:t> де </a:t>
            </a:r>
            <a:r>
              <a:rPr lang="ru-RU" dirty="0" err="1" smtClean="0"/>
              <a:t>Міранда</a:t>
            </a:r>
            <a:r>
              <a:rPr lang="ru-RU" dirty="0" smtClean="0"/>
              <a:t>, </a:t>
            </a:r>
            <a:r>
              <a:rPr lang="ru-RU" dirty="0" err="1" smtClean="0"/>
              <a:t>Мурільо</a:t>
            </a:r>
            <a:r>
              <a:rPr lang="ru-RU" dirty="0" smtClean="0"/>
              <a:t> , </a:t>
            </a:r>
            <a:r>
              <a:rPr lang="ru-RU" dirty="0" err="1" smtClean="0"/>
              <a:t>Бартоломе</a:t>
            </a:r>
            <a:r>
              <a:rPr lang="ru-RU" dirty="0" smtClean="0"/>
              <a:t> </a:t>
            </a:r>
            <a:r>
              <a:rPr lang="ru-RU" dirty="0" err="1" smtClean="0"/>
              <a:t>Гонселес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Серрано</a:t>
            </a:r>
            <a:r>
              <a:rPr lang="ru-RU" dirty="0" smtClean="0"/>
              <a:t>, </a:t>
            </a:r>
            <a:r>
              <a:rPr lang="ru-RU" dirty="0" err="1" smtClean="0"/>
              <a:t>Франсіско</a:t>
            </a:r>
            <a:r>
              <a:rPr lang="ru-RU" dirty="0" smtClean="0"/>
              <a:t> </a:t>
            </a:r>
            <a:r>
              <a:rPr lang="ru-RU" dirty="0" err="1" smtClean="0"/>
              <a:t>Камілло</a:t>
            </a:r>
            <a:r>
              <a:rPr lang="ru-RU" dirty="0" smtClean="0"/>
              <a:t>, Жан </a:t>
            </a:r>
            <a:r>
              <a:rPr lang="ru-RU" dirty="0" err="1" smtClean="0"/>
              <a:t>Ранк</a:t>
            </a:r>
            <a:r>
              <a:rPr lang="ru-RU" dirty="0" smtClean="0"/>
              <a:t>, Антон </a:t>
            </a:r>
            <a:r>
              <a:rPr lang="ru-RU" dirty="0" err="1" smtClean="0"/>
              <a:t>Рафаель</a:t>
            </a:r>
            <a:r>
              <a:rPr lang="ru-RU" dirty="0" smtClean="0"/>
              <a:t> </a:t>
            </a:r>
            <a:r>
              <a:rPr lang="ru-RU" dirty="0" err="1" smtClean="0"/>
              <a:t>Менгс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 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04664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послугу</a:t>
            </a:r>
            <a:r>
              <a:rPr lang="ru-RU" dirty="0" smtClean="0"/>
              <a:t> для </a:t>
            </a:r>
            <a:r>
              <a:rPr lang="ru-RU" dirty="0" err="1" smtClean="0"/>
              <a:t>поповнення</a:t>
            </a:r>
            <a:r>
              <a:rPr lang="ru-RU" dirty="0" smtClean="0"/>
              <a:t> </a:t>
            </a:r>
            <a:r>
              <a:rPr lang="ru-RU" dirty="0" err="1" smtClean="0"/>
              <a:t>королівської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 картин </a:t>
            </a:r>
            <a:r>
              <a:rPr lang="ru-RU" dirty="0" err="1" smtClean="0"/>
              <a:t>зробив</a:t>
            </a:r>
            <a:r>
              <a:rPr lang="ru-RU" dirty="0" smtClean="0"/>
              <a:t> Веласкес.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</a:t>
            </a:r>
            <a:r>
              <a:rPr lang="ru-RU" dirty="0" err="1" smtClean="0"/>
              <a:t>перебував</a:t>
            </a:r>
            <a:r>
              <a:rPr lang="ru-RU" dirty="0" smtClean="0"/>
              <a:t> у </a:t>
            </a:r>
            <a:r>
              <a:rPr lang="ru-RU" dirty="0" err="1" smtClean="0"/>
              <a:t>відрядженні</a:t>
            </a:r>
            <a:r>
              <a:rPr lang="ru-RU" dirty="0" smtClean="0"/>
              <a:t> в </a:t>
            </a:r>
            <a:r>
              <a:rPr lang="ru-RU" dirty="0" err="1" smtClean="0"/>
              <a:t>Італії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купував</a:t>
            </a:r>
            <a:r>
              <a:rPr lang="ru-RU" dirty="0" smtClean="0"/>
              <a:t> </a:t>
            </a:r>
            <a:r>
              <a:rPr lang="ru-RU" dirty="0" err="1" smtClean="0"/>
              <a:t>картини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- </a:t>
            </a:r>
            <a:r>
              <a:rPr lang="ru-RU" dirty="0" err="1" smtClean="0"/>
              <a:t>Тиціана</a:t>
            </a:r>
            <a:r>
              <a:rPr lang="ru-RU" dirty="0" smtClean="0"/>
              <a:t>, 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Хосе де 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Рібера</a:t>
            </a:r>
            <a:r>
              <a:rPr lang="ru-RU" dirty="0" smtClean="0"/>
              <a:t>, </a:t>
            </a:r>
            <a:r>
              <a:rPr lang="ru-RU" dirty="0" err="1" smtClean="0"/>
              <a:t>шість</a:t>
            </a:r>
            <a:r>
              <a:rPr lang="ru-RU" dirty="0" smtClean="0"/>
              <a:t> картин </a:t>
            </a:r>
            <a:r>
              <a:rPr lang="ru-RU" dirty="0" err="1" smtClean="0"/>
              <a:t>Тінторетто</a:t>
            </a:r>
            <a:r>
              <a:rPr lang="ru-RU" dirty="0" smtClean="0"/>
              <a:t>, Веронезе.</a:t>
            </a:r>
          </a:p>
          <a:p>
            <a:r>
              <a:rPr lang="ru-RU" dirty="0" err="1" smtClean="0"/>
              <a:t>Частку</a:t>
            </a:r>
            <a:r>
              <a:rPr lang="ru-RU" dirty="0" smtClean="0"/>
              <a:t> картин королям </a:t>
            </a:r>
            <a:r>
              <a:rPr lang="ru-RU" dirty="0" err="1" smtClean="0"/>
              <a:t>подарували</a:t>
            </a:r>
            <a:r>
              <a:rPr lang="ru-RU" dirty="0" smtClean="0"/>
              <a:t> </a:t>
            </a:r>
            <a:r>
              <a:rPr lang="ru-RU" dirty="0" err="1" smtClean="0"/>
              <a:t>віце</a:t>
            </a:r>
            <a:r>
              <a:rPr lang="ru-RU" dirty="0" smtClean="0"/>
              <a:t> - </a:t>
            </a:r>
            <a:r>
              <a:rPr lang="ru-RU" dirty="0" err="1" smtClean="0"/>
              <a:t>королі</a:t>
            </a:r>
            <a:r>
              <a:rPr lang="ru-RU" dirty="0" smtClean="0"/>
              <a:t> Неаполя,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обумовило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високоякісних</a:t>
            </a:r>
            <a:r>
              <a:rPr lang="ru-RU" dirty="0" smtClean="0"/>
              <a:t> картин </a:t>
            </a:r>
            <a:r>
              <a:rPr lang="ru-RU" dirty="0" err="1" smtClean="0"/>
              <a:t>неаполітанської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 в </a:t>
            </a:r>
            <a:r>
              <a:rPr lang="ru-RU" dirty="0" err="1" smtClean="0"/>
              <a:t>музеї</a:t>
            </a:r>
            <a:r>
              <a:rPr lang="ru-RU" dirty="0" smtClean="0"/>
              <a:t> Прадо (</a:t>
            </a:r>
            <a:r>
              <a:rPr lang="ru-RU" dirty="0" err="1" smtClean="0"/>
              <a:t>Массімо</a:t>
            </a:r>
            <a:r>
              <a:rPr lang="ru-RU" dirty="0" smtClean="0"/>
              <a:t> </a:t>
            </a:r>
            <a:r>
              <a:rPr lang="ru-RU" dirty="0" err="1" smtClean="0"/>
              <a:t>Станціоне</a:t>
            </a:r>
            <a:r>
              <a:rPr lang="ru-RU" dirty="0" smtClean="0"/>
              <a:t> , Джордано Лука </a:t>
            </a:r>
            <a:r>
              <a:rPr lang="ru-RU" dirty="0" smtClean="0"/>
              <a:t>,Джузеппе </a:t>
            </a:r>
            <a:r>
              <a:rPr lang="ru-RU" dirty="0" err="1" smtClean="0"/>
              <a:t>Рекко</a:t>
            </a:r>
            <a:r>
              <a:rPr lang="ru-RU" dirty="0" smtClean="0"/>
              <a:t> 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r>
              <a:rPr lang="ru-RU" dirty="0" err="1" smtClean="0"/>
              <a:t>Цікаві</a:t>
            </a:r>
            <a:r>
              <a:rPr lang="ru-RU" dirty="0" smtClean="0"/>
              <a:t> твори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</a:t>
            </a:r>
            <a:r>
              <a:rPr lang="ru-RU" dirty="0" err="1" smtClean="0"/>
              <a:t>придбали</a:t>
            </a:r>
            <a:r>
              <a:rPr lang="ru-RU" dirty="0" smtClean="0"/>
              <a:t> на </a:t>
            </a:r>
            <a:r>
              <a:rPr lang="ru-RU" dirty="0" err="1" smtClean="0"/>
              <a:t>аукціоні-розпродажу</a:t>
            </a:r>
            <a:r>
              <a:rPr lang="ru-RU" dirty="0" smtClean="0"/>
              <a:t> </a:t>
            </a:r>
            <a:r>
              <a:rPr lang="ru-RU" dirty="0" err="1" smtClean="0"/>
              <a:t>колекції</a:t>
            </a:r>
            <a:r>
              <a:rPr lang="ru-RU" dirty="0" smtClean="0"/>
              <a:t> короля </a:t>
            </a:r>
            <a:r>
              <a:rPr lang="ru-RU" dirty="0" err="1" smtClean="0"/>
              <a:t>Англії</a:t>
            </a:r>
            <a:r>
              <a:rPr lang="ru-RU" dirty="0" smtClean="0"/>
              <a:t> Карла І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страти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Мантенья,Веронезе</a:t>
            </a:r>
            <a:r>
              <a:rPr lang="ru-RU" dirty="0" smtClean="0"/>
              <a:t>, </a:t>
            </a:r>
            <a:r>
              <a:rPr lang="ru-RU" dirty="0" smtClean="0"/>
              <a:t>Ван Дейк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 ) та посмертному </a:t>
            </a:r>
            <a:r>
              <a:rPr lang="ru-RU" dirty="0" err="1" smtClean="0"/>
              <a:t>розпродажу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картин Рубенса. </a:t>
            </a:r>
            <a:r>
              <a:rPr lang="ru-RU" dirty="0" err="1" smtClean="0"/>
              <a:t>Унікальні</a:t>
            </a:r>
            <a:r>
              <a:rPr lang="ru-RU" dirty="0" smtClean="0"/>
              <a:t> </a:t>
            </a:r>
            <a:r>
              <a:rPr lang="ru-RU" dirty="0" err="1" smtClean="0"/>
              <a:t>витвори</a:t>
            </a:r>
            <a:r>
              <a:rPr lang="ru-RU" dirty="0" smtClean="0"/>
              <a:t> </a:t>
            </a:r>
            <a:r>
              <a:rPr lang="ru-RU" dirty="0" err="1" smtClean="0"/>
              <a:t>ювелірного</a:t>
            </a:r>
            <a:r>
              <a:rPr lang="ru-RU" dirty="0" smtClean="0"/>
              <a:t> </a:t>
            </a:r>
            <a:r>
              <a:rPr lang="ru-RU" dirty="0" err="1" smtClean="0"/>
              <a:t>мистцтва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картин </a:t>
            </a:r>
            <a:r>
              <a:rPr lang="ru-RU" dirty="0" err="1" smtClean="0"/>
              <a:t>подарувала</a:t>
            </a:r>
            <a:r>
              <a:rPr lang="ru-RU" dirty="0" smtClean="0"/>
              <a:t> </a:t>
            </a:r>
            <a:r>
              <a:rPr lang="ru-RU" dirty="0" err="1" smtClean="0"/>
              <a:t>іспанському</a:t>
            </a:r>
            <a:r>
              <a:rPr lang="ru-RU" dirty="0" smtClean="0"/>
              <a:t> двору </a:t>
            </a:r>
            <a:r>
              <a:rPr lang="ru-RU" dirty="0" err="1" smtClean="0"/>
              <a:t>екс-королева</a:t>
            </a:r>
            <a:r>
              <a:rPr lang="ru-RU" dirty="0" smtClean="0"/>
              <a:t> </a:t>
            </a:r>
            <a:r>
              <a:rPr lang="ru-RU" dirty="0" err="1" smtClean="0"/>
              <a:t>Швеції</a:t>
            </a:r>
            <a:r>
              <a:rPr lang="ru-RU" dirty="0" smtClean="0"/>
              <a:t> </a:t>
            </a:r>
            <a:r>
              <a:rPr lang="ru-RU" dirty="0" smtClean="0"/>
              <a:t>Христина</a:t>
            </a:r>
            <a:r>
              <a:rPr lang="ru-RU" dirty="0" smtClean="0">
                <a:hlinkClick r:id="rId2" tooltip="Христина Шведська"/>
              </a:rPr>
              <a:t> </a:t>
            </a:r>
            <a:r>
              <a:rPr lang="ru-RU" dirty="0" err="1" smtClean="0"/>
              <a:t>Шведська</a:t>
            </a:r>
            <a:r>
              <a:rPr lang="ru-RU" dirty="0" smtClean="0"/>
              <a:t> ( </a:t>
            </a:r>
            <a:r>
              <a:rPr lang="ru-RU" dirty="0" err="1" smtClean="0"/>
              <a:t>вироби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срібла</a:t>
            </a:r>
            <a:r>
              <a:rPr lang="ru-RU" dirty="0" smtClean="0"/>
              <a:t>,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кінний</a:t>
            </a:r>
            <a:r>
              <a:rPr lang="ru-RU" dirty="0" smtClean="0"/>
              <a:t> портрет </a:t>
            </a:r>
            <a:r>
              <a:rPr lang="ru-RU" dirty="0" err="1" smtClean="0"/>
              <a:t>пензля</a:t>
            </a:r>
            <a:r>
              <a:rPr lang="ru-RU" dirty="0" smtClean="0"/>
              <a:t> </a:t>
            </a:r>
            <a:r>
              <a:rPr lang="ru-RU" dirty="0" smtClean="0"/>
              <a:t>Себастьяна</a:t>
            </a:r>
            <a:r>
              <a:rPr lang="ru-RU" dirty="0" smtClean="0">
                <a:hlinkClick r:id="rId3" tooltip="Себастьян Бурдон"/>
              </a:rPr>
              <a:t> </a:t>
            </a:r>
            <a:r>
              <a:rPr lang="ru-RU" dirty="0" smtClean="0"/>
              <a:t>Бурдона</a:t>
            </a:r>
            <a:r>
              <a:rPr lang="ru-RU" dirty="0" smtClean="0"/>
              <a:t> 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88640"/>
            <a:ext cx="8568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Всесвітню</a:t>
            </a:r>
            <a:r>
              <a:rPr lang="ru-RU" dirty="0" smtClean="0"/>
              <a:t> славу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колекція</a:t>
            </a:r>
            <a:r>
              <a:rPr lang="ru-RU" dirty="0" smtClean="0"/>
              <a:t> </a:t>
            </a:r>
            <a:r>
              <a:rPr lang="ru-RU" dirty="0" err="1" smtClean="0"/>
              <a:t>нідерландських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Прадо. </a:t>
            </a:r>
            <a:r>
              <a:rPr lang="ru-RU" dirty="0" err="1" smtClean="0"/>
              <a:t>Володарі</a:t>
            </a:r>
            <a:r>
              <a:rPr lang="ru-RU" dirty="0" smtClean="0"/>
              <a:t> </a:t>
            </a:r>
            <a:r>
              <a:rPr lang="ru-RU" dirty="0" err="1" smtClean="0"/>
              <a:t>Іспанії</a:t>
            </a:r>
            <a:r>
              <a:rPr lang="ru-RU" dirty="0" smtClean="0"/>
              <a:t> </a:t>
            </a:r>
            <a:r>
              <a:rPr lang="ru-RU" dirty="0" err="1" smtClean="0"/>
              <a:t>десятиліттями</a:t>
            </a:r>
            <a:r>
              <a:rPr lang="ru-RU" dirty="0" smtClean="0"/>
              <a:t> </a:t>
            </a:r>
            <a:r>
              <a:rPr lang="ru-RU" dirty="0" err="1" smtClean="0"/>
              <a:t>вивозили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Нідерландів</a:t>
            </a:r>
            <a:r>
              <a:rPr lang="ru-RU" dirty="0" smtClean="0"/>
              <a:t> усе, на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багаті</a:t>
            </a:r>
            <a:r>
              <a:rPr lang="ru-RU" dirty="0" smtClean="0"/>
              <a:t> </a:t>
            </a:r>
            <a:r>
              <a:rPr lang="ru-RU" dirty="0" err="1" smtClean="0"/>
              <a:t>нідерландські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- </a:t>
            </a:r>
            <a:r>
              <a:rPr lang="ru-RU" dirty="0" err="1" smtClean="0">
                <a:hlinkClick r:id="rId2" tooltip="Гобелен"/>
              </a:rPr>
              <a:t>гобелени</a:t>
            </a:r>
            <a:r>
              <a:rPr lang="ru-RU" dirty="0" smtClean="0"/>
              <a:t>, </a:t>
            </a:r>
            <a:r>
              <a:rPr lang="ru-RU" dirty="0" err="1" smtClean="0"/>
              <a:t>ювелірні</a:t>
            </a:r>
            <a:r>
              <a:rPr lang="ru-RU" dirty="0" smtClean="0"/>
              <a:t> </a:t>
            </a:r>
            <a:r>
              <a:rPr lang="ru-RU" dirty="0" err="1" smtClean="0"/>
              <a:t>вироби</a:t>
            </a:r>
            <a:r>
              <a:rPr lang="ru-RU" dirty="0" smtClean="0"/>
              <a:t>, </a:t>
            </a:r>
            <a:r>
              <a:rPr lang="ru-RU" dirty="0" err="1" smtClean="0"/>
              <a:t>картини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нідерландські</a:t>
            </a:r>
            <a:r>
              <a:rPr lang="ru-RU" dirty="0" smtClean="0"/>
              <a:t> художники </a:t>
            </a:r>
            <a:r>
              <a:rPr lang="ru-RU" dirty="0" err="1" smtClean="0"/>
              <a:t>є</a:t>
            </a:r>
            <a:r>
              <a:rPr lang="ru-RU" dirty="0" smtClean="0"/>
              <a:t> в </a:t>
            </a:r>
            <a:r>
              <a:rPr lang="ru-RU" dirty="0" err="1" smtClean="0"/>
              <a:t>збірці</a:t>
            </a:r>
            <a:r>
              <a:rPr lang="ru-RU" dirty="0" smtClean="0"/>
              <a:t> Прадо.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представлені</a:t>
            </a:r>
            <a:r>
              <a:rPr lang="ru-RU" dirty="0" smtClean="0"/>
              <a:t> </a:t>
            </a:r>
            <a:r>
              <a:rPr lang="ru-RU" dirty="0" err="1" smtClean="0"/>
              <a:t>кількома</a:t>
            </a:r>
            <a:r>
              <a:rPr lang="ru-RU" dirty="0" smtClean="0"/>
              <a:t> картинами,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шедеври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повно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самих </a:t>
            </a:r>
            <a:r>
              <a:rPr lang="ru-RU" dirty="0" err="1" smtClean="0"/>
              <a:t>майстрів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історичну</a:t>
            </a:r>
            <a:r>
              <a:rPr lang="ru-RU" dirty="0" smtClean="0"/>
              <a:t> </a:t>
            </a:r>
            <a:r>
              <a:rPr lang="ru-RU" dirty="0" err="1" smtClean="0"/>
              <a:t>добу</a:t>
            </a:r>
            <a:r>
              <a:rPr lang="ru-RU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Робер</a:t>
            </a:r>
            <a:r>
              <a:rPr lang="ru-RU" dirty="0" smtClean="0"/>
              <a:t> </a:t>
            </a:r>
            <a:r>
              <a:rPr lang="ru-RU" dirty="0" err="1" smtClean="0"/>
              <a:t>Кампен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Рогір</a:t>
            </a:r>
            <a:r>
              <a:rPr lang="ru-RU" dirty="0" smtClean="0"/>
              <a:t>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дер</a:t>
            </a:r>
            <a:r>
              <a:rPr lang="ru-RU" dirty="0" smtClean="0"/>
              <a:t> </a:t>
            </a:r>
            <a:r>
              <a:rPr lang="ru-RU" dirty="0" err="1" smtClean="0"/>
              <a:t>Вейден</a:t>
            </a:r>
            <a:r>
              <a:rPr lang="ru-RU" dirty="0" smtClean="0"/>
              <a:t> , </a:t>
            </a:r>
            <a:r>
              <a:rPr lang="ru-RU" dirty="0" err="1" smtClean="0"/>
              <a:t>Герард</a:t>
            </a:r>
            <a:r>
              <a:rPr lang="ru-RU" dirty="0" smtClean="0"/>
              <a:t> Давид, </a:t>
            </a:r>
            <a:r>
              <a:rPr lang="ru-RU" dirty="0" err="1" smtClean="0"/>
              <a:t>Пітер</a:t>
            </a:r>
            <a:r>
              <a:rPr lang="ru-RU" dirty="0" smtClean="0">
                <a:hlinkClick r:id="rId3" tooltip="Пітер Брейгель Старший"/>
              </a:rPr>
              <a:t> </a:t>
            </a:r>
            <a:r>
              <a:rPr lang="ru-RU" dirty="0" smtClean="0"/>
              <a:t>Брейгель Старший</a:t>
            </a:r>
            <a:r>
              <a:rPr lang="ru-RU" dirty="0" smtClean="0"/>
              <a:t> , </a:t>
            </a:r>
            <a:r>
              <a:rPr lang="ru-RU" dirty="0" err="1" smtClean="0"/>
              <a:t>Якоб</a:t>
            </a:r>
            <a:r>
              <a:rPr lang="ru-RU" dirty="0" smtClean="0"/>
              <a:t> </a:t>
            </a:r>
            <a:r>
              <a:rPr lang="ru-RU" dirty="0" err="1" smtClean="0"/>
              <a:t>Йорданс</a:t>
            </a:r>
            <a:r>
              <a:rPr lang="ru-RU" dirty="0" smtClean="0"/>
              <a:t>,</a:t>
            </a:r>
            <a:r>
              <a:rPr lang="ru-RU" dirty="0" smtClean="0"/>
              <a:t> </a:t>
            </a:r>
            <a:r>
              <a:rPr lang="ru-RU" dirty="0" smtClean="0"/>
              <a:t>Рубенс,</a:t>
            </a:r>
            <a:r>
              <a:rPr lang="ru-RU" dirty="0" smtClean="0"/>
              <a:t> </a:t>
            </a:r>
            <a:r>
              <a:rPr lang="ru-RU" dirty="0" smtClean="0"/>
              <a:t>Ван Дейк.</a:t>
            </a:r>
            <a:endParaRPr lang="ru-RU" dirty="0" smtClean="0"/>
          </a:p>
          <a:p>
            <a:r>
              <a:rPr lang="ru-RU" dirty="0" err="1" smtClean="0"/>
              <a:t>Колекція</a:t>
            </a:r>
            <a:r>
              <a:rPr lang="ru-RU" dirty="0" smtClean="0"/>
              <a:t> картин </a:t>
            </a:r>
            <a:r>
              <a:rPr lang="ru-RU" dirty="0" err="1" smtClean="0"/>
              <a:t>Єроніма</a:t>
            </a:r>
            <a:r>
              <a:rPr lang="ru-RU" dirty="0" smtClean="0"/>
              <a:t> Босха (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ім'я</a:t>
            </a:r>
            <a:r>
              <a:rPr lang="ru-RU" dirty="0" smtClean="0"/>
              <a:t> </a:t>
            </a:r>
            <a:r>
              <a:rPr lang="ru-RU" dirty="0" err="1" smtClean="0"/>
              <a:t>Ієронімус</a:t>
            </a:r>
            <a:r>
              <a:rPr lang="ru-RU" dirty="0" smtClean="0"/>
              <a:t> Босх) </a:t>
            </a:r>
            <a:r>
              <a:rPr lang="ru-RU" dirty="0" err="1" smtClean="0"/>
              <a:t>найбільша</a:t>
            </a:r>
            <a:r>
              <a:rPr lang="ru-RU" dirty="0" smtClean="0"/>
              <a:t> в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краща</a:t>
            </a:r>
            <a:r>
              <a:rPr lang="ru-RU" dirty="0" smtClean="0"/>
              <a:t> за межами </a:t>
            </a:r>
            <a:r>
              <a:rPr lang="ru-RU" dirty="0" err="1" smtClean="0"/>
              <a:t>Нідерландів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грабіжницький</a:t>
            </a:r>
            <a:r>
              <a:rPr lang="ru-RU" dirty="0" smtClean="0"/>
              <a:t> характер </a:t>
            </a:r>
            <a:r>
              <a:rPr lang="ru-RU" dirty="0" err="1" smtClean="0"/>
              <a:t>комплектування</a:t>
            </a:r>
            <a:r>
              <a:rPr lang="ru-RU" dirty="0" smtClean="0"/>
              <a:t> </a:t>
            </a:r>
            <a:r>
              <a:rPr lang="ru-RU" dirty="0" err="1" smtClean="0"/>
              <a:t>музейної</a:t>
            </a:r>
            <a:r>
              <a:rPr lang="ru-RU" dirty="0" smtClean="0"/>
              <a:t> </a:t>
            </a:r>
            <a:r>
              <a:rPr lang="ru-RU" dirty="0" err="1" smtClean="0"/>
              <a:t>збірки</a:t>
            </a:r>
            <a:r>
              <a:rPr lang="ru-RU" dirty="0" smtClean="0"/>
              <a:t> добре </a:t>
            </a:r>
            <a:r>
              <a:rPr lang="ru-RU" dirty="0" err="1" smtClean="0"/>
              <a:t>знають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Іспанії</a:t>
            </a:r>
            <a:r>
              <a:rPr lang="ru-RU" dirty="0" smtClean="0"/>
              <a:t>. 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роботі</a:t>
            </a:r>
            <a:r>
              <a:rPr lang="ru-RU" dirty="0" smtClean="0"/>
              <a:t> «</a:t>
            </a:r>
            <a:r>
              <a:rPr lang="ru-RU" dirty="0" err="1" smtClean="0"/>
              <a:t>Привиди</a:t>
            </a:r>
            <a:r>
              <a:rPr lang="ru-RU" dirty="0" smtClean="0"/>
              <a:t> музея Прадо» Хосе </a:t>
            </a:r>
            <a:r>
              <a:rPr lang="ru-RU" dirty="0" err="1" smtClean="0"/>
              <a:t>Маріо</a:t>
            </a:r>
            <a:r>
              <a:rPr lang="ru-RU" dirty="0" smtClean="0"/>
              <a:t> </a:t>
            </a:r>
            <a:r>
              <a:rPr lang="ru-RU" dirty="0" err="1" smtClean="0"/>
              <a:t>Салаверья</a:t>
            </a:r>
            <a:r>
              <a:rPr lang="ru-RU" dirty="0" smtClean="0"/>
              <a:t> </a:t>
            </a:r>
            <a:r>
              <a:rPr lang="ru-RU" dirty="0" err="1" smtClean="0"/>
              <a:t>пише</a:t>
            </a:r>
            <a:r>
              <a:rPr lang="ru-RU" dirty="0" smtClean="0"/>
              <a:t> 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3284984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/>
              <a:t>Іспанська</a:t>
            </a:r>
            <a:r>
              <a:rPr lang="ru-RU" i="1" dirty="0" smtClean="0"/>
              <a:t> </a:t>
            </a:r>
            <a:r>
              <a:rPr lang="ru-RU" i="1" dirty="0" err="1" smtClean="0"/>
              <a:t>історія</a:t>
            </a:r>
            <a:r>
              <a:rPr lang="ru-RU" i="1" dirty="0" smtClean="0"/>
              <a:t> - </a:t>
            </a:r>
            <a:r>
              <a:rPr lang="ru-RU" i="1" dirty="0" err="1" smtClean="0"/>
              <a:t>майже</a:t>
            </a:r>
            <a:r>
              <a:rPr lang="ru-RU" i="1" dirty="0" smtClean="0"/>
              <a:t> </a:t>
            </a:r>
            <a:r>
              <a:rPr lang="ru-RU" i="1" dirty="0" err="1" smtClean="0"/>
              <a:t>ганебний</a:t>
            </a:r>
            <a:r>
              <a:rPr lang="ru-RU" i="1" dirty="0" smtClean="0"/>
              <a:t> </a:t>
            </a:r>
            <a:r>
              <a:rPr lang="ru-RU" i="1" dirty="0" err="1" smtClean="0"/>
              <a:t>вантаж</a:t>
            </a:r>
            <a:r>
              <a:rPr lang="ru-RU" i="1" dirty="0" smtClean="0"/>
              <a:t> у </a:t>
            </a:r>
            <a:r>
              <a:rPr lang="ru-RU" i="1" dirty="0" err="1" smtClean="0"/>
              <a:t>пам'яті</a:t>
            </a:r>
            <a:r>
              <a:rPr lang="ru-RU" i="1" dirty="0" smtClean="0"/>
              <a:t> </a:t>
            </a:r>
            <a:r>
              <a:rPr lang="ru-RU" i="1" dirty="0" err="1" smtClean="0"/>
              <a:t>людства</a:t>
            </a:r>
            <a:r>
              <a:rPr lang="ru-RU" i="1" dirty="0" smtClean="0"/>
              <a:t>... </a:t>
            </a:r>
            <a:r>
              <a:rPr lang="ru-RU" i="1" dirty="0" err="1" smtClean="0"/>
              <a:t>Якби</a:t>
            </a:r>
            <a:r>
              <a:rPr lang="ru-RU" i="1" dirty="0" smtClean="0"/>
              <a:t> у </a:t>
            </a:r>
            <a:r>
              <a:rPr lang="ru-RU" i="1" dirty="0" err="1" smtClean="0"/>
              <a:t>Іспанії</a:t>
            </a:r>
            <a:r>
              <a:rPr lang="ru-RU" i="1" dirty="0" smtClean="0"/>
              <a:t> </a:t>
            </a:r>
            <a:r>
              <a:rPr lang="ru-RU" i="1" dirty="0" err="1" smtClean="0"/>
              <a:t>була</a:t>
            </a:r>
            <a:r>
              <a:rPr lang="ru-RU" i="1" dirty="0" smtClean="0"/>
              <a:t> б </a:t>
            </a:r>
            <a:r>
              <a:rPr lang="ru-RU" i="1" dirty="0" err="1" smtClean="0"/>
              <a:t>тільки</a:t>
            </a:r>
            <a:r>
              <a:rPr lang="ru-RU" i="1" dirty="0" smtClean="0"/>
              <a:t> </a:t>
            </a:r>
            <a:r>
              <a:rPr lang="ru-RU" i="1" dirty="0" err="1" smtClean="0"/>
              <a:t>її</a:t>
            </a:r>
            <a:r>
              <a:rPr lang="ru-RU" i="1" dirty="0" smtClean="0"/>
              <a:t> </a:t>
            </a:r>
            <a:r>
              <a:rPr lang="ru-RU" i="1" dirty="0" err="1" smtClean="0"/>
              <a:t>історія</a:t>
            </a:r>
            <a:r>
              <a:rPr lang="ru-RU" i="1" dirty="0" smtClean="0"/>
              <a:t>, вона б потонула в </a:t>
            </a:r>
            <a:r>
              <a:rPr lang="ru-RU" i="1" dirty="0" err="1" smtClean="0"/>
              <a:t>забутті</a:t>
            </a:r>
            <a:r>
              <a:rPr lang="ru-RU" i="1" dirty="0" smtClean="0"/>
              <a:t>. Але у </a:t>
            </a:r>
            <a:r>
              <a:rPr lang="ru-RU" i="1" dirty="0" err="1" smtClean="0"/>
              <a:t>Іспанії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величний</a:t>
            </a:r>
            <a:r>
              <a:rPr lang="ru-RU" i="1" dirty="0" smtClean="0"/>
              <a:t> музей,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світ</a:t>
            </a:r>
            <a:r>
              <a:rPr lang="ru-RU" i="1" dirty="0" smtClean="0"/>
              <a:t> </a:t>
            </a:r>
            <a:r>
              <a:rPr lang="ru-RU" i="1" dirty="0" err="1" smtClean="0"/>
              <a:t>пам'ятатиме</a:t>
            </a:r>
            <a:r>
              <a:rPr lang="ru-RU" i="1" dirty="0" smtClean="0"/>
              <a:t> про </a:t>
            </a:r>
            <a:r>
              <a:rPr lang="ru-RU" i="1" dirty="0" err="1" smtClean="0"/>
              <a:t>Іспанію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Музей </a:t>
            </a:r>
            <a:r>
              <a:rPr lang="uk-UA" dirty="0" err="1" smtClean="0"/>
              <a:t>Прадо</a:t>
            </a:r>
            <a:endParaRPr lang="ru-RU" dirty="0"/>
          </a:p>
        </p:txBody>
      </p:sp>
      <p:pic>
        <p:nvPicPr>
          <p:cNvPr id="5" name="Содержимое 4" descr="fotoy6bo8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0844584">
            <a:off x="409023" y="2780429"/>
            <a:ext cx="4317307" cy="3242777"/>
          </a:xfrm>
        </p:spPr>
      </p:pic>
      <p:pic>
        <p:nvPicPr>
          <p:cNvPr id="6" name="Содержимое 5" descr="116453-004-B53CBCF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625460">
            <a:off x="4707403" y="1621597"/>
            <a:ext cx="4186808" cy="314297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Художники Нідерландів в </a:t>
            </a:r>
            <a:r>
              <a:rPr lang="uk-UA" dirty="0" err="1" smtClean="0"/>
              <a:t>Прадо</a:t>
            </a:r>
            <a:endParaRPr lang="ru-RU" dirty="0"/>
          </a:p>
        </p:txBody>
      </p:sp>
      <p:pic>
        <p:nvPicPr>
          <p:cNvPr id="5" name="Содержимое 4" descr="773px-El_Descendimiento,_by_Rogier_van_der_Weyden,_from_Prado_in_Google_Earth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 rot="21395395">
            <a:off x="179512" y="2132856"/>
            <a:ext cx="4388296" cy="3585731"/>
          </a:xfrm>
        </p:spPr>
      </p:pic>
      <p:pic>
        <p:nvPicPr>
          <p:cNvPr id="6" name="Содержимое 5" descr="800px-Joachim_Patinir_00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 rot="21311935">
            <a:off x="4648200" y="2060848"/>
            <a:ext cx="4316288" cy="367240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88</TotalTime>
  <Words>190</Words>
  <Application>Microsoft Office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Музей Прадо</vt:lpstr>
      <vt:lpstr>Слайд 2</vt:lpstr>
      <vt:lpstr>Слайд 3</vt:lpstr>
      <vt:lpstr>Слайд 4</vt:lpstr>
      <vt:lpstr>Слайд 5</vt:lpstr>
      <vt:lpstr>Слайд 6</vt:lpstr>
      <vt:lpstr>Слайд 7</vt:lpstr>
      <vt:lpstr>Музей Прадо</vt:lpstr>
      <vt:lpstr>Художники Нідерландів в Прадо</vt:lpstr>
      <vt:lpstr>Полотна Босха</vt:lpstr>
      <vt:lpstr>Художники Іспанії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Музей Прадо</dc:title>
  <dc:creator>марина</dc:creator>
  <cp:lastModifiedBy>марина</cp:lastModifiedBy>
  <cp:revision>11</cp:revision>
  <dcterms:created xsi:type="dcterms:W3CDTF">2012-04-17T18:51:09Z</dcterms:created>
  <dcterms:modified xsi:type="dcterms:W3CDTF">2012-04-18T04:32:49Z</dcterms:modified>
</cp:coreProperties>
</file>