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58" r:id="rId6"/>
    <p:sldId id="265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63" autoAdjust="0"/>
  </p:normalViewPr>
  <p:slideViewPr>
    <p:cSldViewPr>
      <p:cViewPr varScale="1">
        <p:scale>
          <a:sx n="68" d="100"/>
          <a:sy n="68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0769-554B-489D-855C-9EDD84C4E1D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CF65D-8D45-4AB6-A861-5564C98E7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0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Доповідь за темою «Атеїзм» до</a:t>
            </a:r>
            <a:r>
              <a:rPr lang="uk-UA" baseline="0" dirty="0" smtClean="0"/>
              <a:t> уроку географії.</a:t>
            </a:r>
          </a:p>
          <a:p>
            <a:r>
              <a:rPr lang="uk-UA" baseline="0" dirty="0" smtClean="0"/>
              <a:t>Біда Андрій, 10-А, ОСШІ «Обдарованість». 26.10.2013 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CF65D-8D45-4AB6-A861-5564C98E79D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2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91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0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32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70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2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19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4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16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9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9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BD73-62B6-431D-A548-099C2181209E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64FF7-89E7-4835-827B-BF7216370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0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rgbClr val="7030A0"/>
          </a:fgClr>
          <a:bgClr>
            <a:schemeClr val="tx1">
              <a:lumMod val="65000"/>
              <a:lumOff val="3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18806"/>
            <a:ext cx="9144000" cy="1512168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підготував учень 10-А класу</a:t>
            </a:r>
            <a:b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ОСШІ «Обдарованість»</a:t>
            </a:r>
            <a:b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Біда Андрій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04664"/>
            <a:ext cx="9143999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1500" b="1" cap="none" spc="0" dirty="0" smtClean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АТЕЇЗМ</a:t>
            </a:r>
            <a:endParaRPr lang="ru-RU" sz="11500" b="1" cap="none" spc="0" dirty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2" name="Picture 2" descr="C:\Users\Andrew\Desktop\Atom_of_Atheism-Zanaq.svg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28" y="2426782"/>
            <a:ext cx="2538341" cy="21322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1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Теїзм і атеїзм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027" name="Picture 3" descr="C:\Users\Andrew\Desktop\Religion_in_SF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98986"/>
            <a:ext cx="396044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5556" y="5662989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Релігія</a:t>
            </a:r>
            <a:endParaRPr lang="ru-RU" sz="3600" dirty="0"/>
          </a:p>
        </p:txBody>
      </p:sp>
      <p:pic>
        <p:nvPicPr>
          <p:cNvPr id="1026" name="Picture 2" descr="C:\Users\Andrew\Desktop\1366408291_science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07"/>
          <a:stretch/>
        </p:blipFill>
        <p:spPr bwMode="auto">
          <a:xfrm>
            <a:off x="4896038" y="1723029"/>
            <a:ext cx="3702331" cy="371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47003" y="5662989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Наука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1098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bg1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Атеїстичні держави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3" name="Picture 2" descr="C:\Users\Andrew\Desktop\Overcoming_(2012_exhibition,_Museum_of_modern_history)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26" y="980728"/>
            <a:ext cx="7870547" cy="590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636726" y="5565819"/>
            <a:ext cx="7870547" cy="1319565"/>
            <a:chOff x="636726" y="5565819"/>
            <a:chExt cx="7870547" cy="1319565"/>
          </a:xfrm>
        </p:grpSpPr>
        <p:pic>
          <p:nvPicPr>
            <p:cNvPr id="6" name="Picture 2" descr="C:\Users\Andrew\Desktop\Flag_of_the_Soviet_Union.svg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726" y="5565819"/>
              <a:ext cx="2639130" cy="13195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3275857" y="5565819"/>
              <a:ext cx="5231416" cy="1319564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dirty="0" smtClean="0">
                  <a:solidFill>
                    <a:schemeClr val="tx1"/>
                  </a:solidFill>
                </a:rPr>
                <a:t>Радянський Союз — перша у світі держава масового атеїзму.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4850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bg1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Атеїстичні держави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6" name="Picture 2" descr="C:\Users\Andrew\Desktop\Flag_of_the_Soviet_Un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436" y="1691516"/>
            <a:ext cx="2736304" cy="1368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63688" y="3059668"/>
            <a:ext cx="2754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Союз Радянських</a:t>
            </a:r>
            <a:br>
              <a:rPr lang="uk-UA" dirty="0" smtClean="0"/>
            </a:br>
            <a:r>
              <a:rPr lang="uk-UA" dirty="0" smtClean="0"/>
              <a:t>Соціалістичних Республік</a:t>
            </a:r>
            <a:endParaRPr lang="ru-RU" dirty="0"/>
          </a:p>
        </p:txBody>
      </p:sp>
      <p:pic>
        <p:nvPicPr>
          <p:cNvPr id="3075" name="Picture 3" descr="C:\Users\Andrew\Desktop\Flag_of_the_People's_Republic_of_China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7"/>
            <a:ext cx="2054283" cy="1368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391230" y="5661249"/>
            <a:ext cx="2448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Китайська</a:t>
            </a:r>
            <a:br>
              <a:rPr lang="uk-UA" dirty="0" smtClean="0"/>
            </a:br>
            <a:r>
              <a:rPr lang="uk-UA" dirty="0" smtClean="0"/>
              <a:t>Народна Республіка</a:t>
            </a:r>
            <a:endParaRPr lang="ru-RU" dirty="0"/>
          </a:p>
        </p:txBody>
      </p:sp>
      <p:pic>
        <p:nvPicPr>
          <p:cNvPr id="3076" name="Picture 4" descr="C:\Users\Andrew\Desktop\Flag_of_Vietnam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7"/>
            <a:ext cx="2054283" cy="1368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0549" y="5661249"/>
            <a:ext cx="2448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Соціалістична Республіка В’єтнам</a:t>
            </a:r>
            <a:endParaRPr lang="ru-RU" dirty="0"/>
          </a:p>
        </p:txBody>
      </p:sp>
      <p:pic>
        <p:nvPicPr>
          <p:cNvPr id="3077" name="Picture 5" descr="C:\Users\Andrew\Desktop\500px-Flag_of_North_Korea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001" y="4293096"/>
            <a:ext cx="2731874" cy="136593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154782" y="5659033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Корейська Народно-Демократична Республіка</a:t>
            </a:r>
            <a:endParaRPr lang="ru-RU" dirty="0"/>
          </a:p>
        </p:txBody>
      </p:sp>
      <p:pic>
        <p:nvPicPr>
          <p:cNvPr id="1026" name="Picture 2" descr="C:\Users\Andrew\Desktop\Flag_of_Albania_1946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75" y="1704765"/>
            <a:ext cx="1913076" cy="136593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897706" y="3070701"/>
            <a:ext cx="2554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Народна Соціалістична</a:t>
            </a:r>
            <a:br>
              <a:rPr lang="uk-UA" dirty="0" smtClean="0"/>
            </a:br>
            <a:r>
              <a:rPr lang="uk-UA" dirty="0" smtClean="0"/>
              <a:t>Республіка Албанія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36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Атеїстичні держави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026" name="Picture 2" descr="C:\Users\Andrew\Desktop\Atheists_Agnostics_Zuckerman_en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" r="4874"/>
          <a:stretch/>
        </p:blipFill>
        <p:spPr bwMode="auto">
          <a:xfrm>
            <a:off x="0" y="1484784"/>
            <a:ext cx="91440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3548" y="5982379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Phil Zuckerman: Atheism: Contemporary Rates and </a:t>
            </a:r>
            <a:r>
              <a:rPr lang="en-US" sz="1600" i="1" dirty="0" smtClean="0"/>
              <a:t>Patterns</a:t>
            </a:r>
            <a:r>
              <a:rPr lang="uk-UA" sz="1600" i="1" dirty="0" smtClean="0"/>
              <a:t/>
            </a:r>
            <a:br>
              <a:rPr lang="uk-UA" sz="1600" i="1" dirty="0" smtClean="0"/>
            </a:br>
            <a:r>
              <a:rPr lang="en-US" sz="1600" i="1" dirty="0" smtClean="0"/>
              <a:t>Michael Martin:</a:t>
            </a:r>
            <a:r>
              <a:rPr lang="en-US" sz="1600" i="1" dirty="0"/>
              <a:t> The Cambridge Companion to </a:t>
            </a:r>
            <a:r>
              <a:rPr lang="en-US" sz="1600" i="1" dirty="0" smtClean="0"/>
              <a:t>Atheism</a:t>
            </a:r>
            <a:r>
              <a:rPr lang="uk-UA" sz="1600" i="1" dirty="0" smtClean="0"/>
              <a:t/>
            </a:r>
            <a:br>
              <a:rPr lang="uk-UA" sz="1600" i="1" dirty="0" smtClean="0"/>
            </a:br>
            <a:r>
              <a:rPr lang="en-US" sz="1600" i="1" dirty="0" smtClean="0"/>
              <a:t>Cambridge </a:t>
            </a:r>
            <a:r>
              <a:rPr lang="en-US" sz="1600" i="1" dirty="0"/>
              <a:t>University Press 2007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411553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Атеїстичні держави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065411"/>
              </p:ext>
            </p:extLst>
          </p:nvPr>
        </p:nvGraphicFramePr>
        <p:xfrm>
          <a:off x="0" y="1484787"/>
          <a:ext cx="9144000" cy="53732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27984"/>
                <a:gridCol w="360040"/>
                <a:gridCol w="4355976"/>
              </a:tblGrid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країни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Атеїстів</a:t>
                      </a:r>
                      <a:r>
                        <a:rPr lang="uk-UA" baseline="0" dirty="0" smtClean="0"/>
                        <a:t> серед населення, %</a:t>
                      </a:r>
                      <a:endParaRPr lang="ru-RU" b="1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Швеція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46</a:t>
                      </a:r>
                      <a:r>
                        <a:rPr lang="uk-UA" baseline="0" dirty="0" smtClean="0"/>
                        <a:t> – 85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В’єтнам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81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Данія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43</a:t>
                      </a:r>
                      <a:r>
                        <a:rPr lang="uk-UA" baseline="0" dirty="0" smtClean="0"/>
                        <a:t> – 80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Норвегія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31 – 72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Японія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64</a:t>
                      </a:r>
                      <a:r>
                        <a:rPr lang="uk-UA" baseline="0" dirty="0" smtClean="0"/>
                        <a:t> – 65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Чехія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54 – 61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Фінляндія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28 – 60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Франція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43 – 54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Південна Корея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30</a:t>
                      </a:r>
                      <a:r>
                        <a:rPr lang="uk-UA" baseline="0" dirty="0" smtClean="0"/>
                        <a:t> – 52</a:t>
                      </a:r>
                      <a:endParaRPr lang="ru-RU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Естонія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49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04344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i="1" dirty="0" smtClean="0"/>
              <a:t>Дослідження ресурсу </a:t>
            </a:r>
            <a:r>
              <a:rPr lang="en-US" i="1" dirty="0" smtClean="0"/>
              <a:t>Washington Profile, 2005 </a:t>
            </a:r>
            <a:r>
              <a:rPr lang="uk-UA" i="1" dirty="0" smtClean="0"/>
              <a:t>рік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3177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Атеїстичні держави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5617"/>
              </p:ext>
            </p:extLst>
          </p:nvPr>
        </p:nvGraphicFramePr>
        <p:xfrm>
          <a:off x="0" y="1484787"/>
          <a:ext cx="9144000" cy="53732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27984"/>
                <a:gridCol w="360040"/>
                <a:gridCol w="4355976"/>
              </a:tblGrid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Назва країни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Атеїстів</a:t>
                      </a:r>
                      <a:r>
                        <a:rPr lang="uk-UA" baseline="0" dirty="0" smtClean="0"/>
                        <a:t> серед населення, %</a:t>
                      </a:r>
                      <a:endParaRPr lang="ru-RU" b="1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Китай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47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Японія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31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Чехія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30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Франція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29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Південна Корея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15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Німеччина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15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Голландія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14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Австрія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10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Ісландія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10</a:t>
                      </a:r>
                      <a:endParaRPr lang="ru-RU" b="0" dirty="0"/>
                    </a:p>
                  </a:txBody>
                  <a:tcPr anchor="ctr"/>
                </a:tc>
              </a:tr>
              <a:tr h="488474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Австралія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b="0" dirty="0" smtClean="0"/>
                        <a:t>10</a:t>
                      </a:r>
                      <a:endParaRPr lang="ru-RU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04344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i="1" dirty="0" smtClean="0"/>
              <a:t>Дослідження ресурсу </a:t>
            </a:r>
            <a:r>
              <a:rPr lang="en-US" i="1" dirty="0" smtClean="0"/>
              <a:t>Huffington Post, 2013 </a:t>
            </a:r>
            <a:r>
              <a:rPr lang="uk-UA" i="1" dirty="0" smtClean="0"/>
              <a:t>рік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351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pattFill prst="dkHorz">
            <a:fgClr>
              <a:srgbClr val="7030A0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Висновки</a:t>
            </a:r>
            <a:endParaRPr lang="uk-UA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5122" name="Picture 2" descr="C:\Users\Andrew\Desktop\574px-Diagnostic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45" b="6434"/>
          <a:stretch/>
        </p:blipFill>
        <p:spPr bwMode="auto">
          <a:xfrm>
            <a:off x="467544" y="1015008"/>
            <a:ext cx="8208912" cy="572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6265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rgbClr val="7030A0"/>
          </a:fgClr>
          <a:bgClr>
            <a:schemeClr val="tx1">
              <a:lumMod val="65000"/>
              <a:lumOff val="3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98072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uk-UA" sz="8000" b="1" dirty="0" smtClean="0">
                <a:ln w="1905"/>
                <a:solidFill>
                  <a:schemeClr val="bg1"/>
                </a:solidFill>
              </a:rPr>
              <a:t>Дякую за увагу</a:t>
            </a:r>
            <a:endParaRPr lang="uk-UA" sz="8000" b="1" dirty="0">
              <a:ln w="1905"/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645024"/>
            <a:ext cx="79208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uk-UA" b="1" dirty="0" smtClean="0">
                <a:solidFill>
                  <a:schemeClr val="bg1"/>
                </a:solidFill>
              </a:rPr>
              <a:t>Атеїзм — Вікіпедія</a:t>
            </a:r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uk.wikipedia.org/wiki/</a:t>
            </a:r>
            <a:r>
              <a:rPr lang="uk-UA" i="1" dirty="0" smtClean="0">
                <a:solidFill>
                  <a:schemeClr val="bg1"/>
                </a:solidFill>
              </a:rPr>
              <a:t>Атеїзм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uk-UA" b="1" dirty="0" smtClean="0">
                <a:solidFill>
                  <a:schemeClr val="bg1"/>
                </a:solidFill>
              </a:rPr>
              <a:t>Атеїстичн</a:t>
            </a:r>
            <a:r>
              <a:rPr lang="uk-UA" b="1" dirty="0">
                <a:solidFill>
                  <a:schemeClr val="bg1"/>
                </a:solidFill>
              </a:rPr>
              <a:t>а</a:t>
            </a:r>
            <a:r>
              <a:rPr lang="uk-UA" b="1" dirty="0" smtClean="0">
                <a:solidFill>
                  <a:schemeClr val="bg1"/>
                </a:solidFill>
              </a:rPr>
              <a:t> держава — Вікіпедія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uk.wikipedia.org/wiki/</a:t>
            </a:r>
            <a:r>
              <a:rPr lang="uk-UA" i="1" dirty="0" smtClean="0">
                <a:solidFill>
                  <a:schemeClr val="bg1"/>
                </a:solidFill>
              </a:rPr>
              <a:t>Атеїстична_держава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Самые религиозные и атеистические страны </a:t>
            </a:r>
            <a:r>
              <a:rPr lang="ru-RU" b="1" dirty="0" smtClean="0">
                <a:solidFill>
                  <a:schemeClr val="bg1"/>
                </a:solidFill>
              </a:rPr>
              <a:t>мира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islam-today.ru/</a:t>
            </a:r>
            <a:r>
              <a:rPr lang="en-US" i="1" dirty="0" err="1" smtClean="0">
                <a:solidFill>
                  <a:schemeClr val="bg1"/>
                </a:solidFill>
              </a:rPr>
              <a:t>obshhestvo</a:t>
            </a:r>
            <a:r>
              <a:rPr lang="en-US" i="1" dirty="0" smtClean="0">
                <a:solidFill>
                  <a:schemeClr val="bg1"/>
                </a:solidFill>
              </a:rPr>
              <a:t>/</a:t>
            </a:r>
            <a:r>
              <a:rPr lang="en-US" i="1" dirty="0" err="1" smtClean="0">
                <a:solidFill>
                  <a:schemeClr val="bg1"/>
                </a:solidFill>
              </a:rPr>
              <a:t>samye_religioznye_i_ateistichnye_strany_mira</a:t>
            </a:r>
            <a:endParaRPr lang="uk-UA" i="1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en-US" i="1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uk-UA" i="1" dirty="0" smtClean="0">
                <a:solidFill>
                  <a:schemeClr val="bg1"/>
                </a:solidFill>
              </a:rPr>
              <a:t>Прапори держав узяті </a:t>
            </a:r>
            <a:r>
              <a:rPr lang="uk-UA" i="1" dirty="0">
                <a:solidFill>
                  <a:schemeClr val="bg1"/>
                </a:solidFill>
              </a:rPr>
              <a:t>з</a:t>
            </a:r>
            <a:r>
              <a:rPr lang="uk-UA" i="1" dirty="0" smtClean="0">
                <a:solidFill>
                  <a:schemeClr val="bg1"/>
                </a:solidFill>
              </a:rPr>
              <a:t> ресурсів Вікіпедії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  <a:endParaRPr lang="uk-UA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7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160</Words>
  <Application>Microsoft Office PowerPoint</Application>
  <PresentationFormat>Экран (4:3)</PresentationFormat>
  <Paragraphs>73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Andrew Bida</dc:creator>
  <cp:lastModifiedBy>Andrew Bida</cp:lastModifiedBy>
  <cp:revision>53</cp:revision>
  <dcterms:created xsi:type="dcterms:W3CDTF">2013-10-25T15:28:18Z</dcterms:created>
  <dcterms:modified xsi:type="dcterms:W3CDTF">2013-11-06T17:29:13Z</dcterms:modified>
</cp:coreProperties>
</file>