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4" r:id="rId10"/>
    <p:sldId id="259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C12D76-87A7-4109-8369-442D26529523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5C80CD-781E-430B-A42A-A17E65A179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71546"/>
            <a:ext cx="6172200" cy="1108544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Романти́зм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786" y="3286124"/>
            <a:ext cx="3786214" cy="164307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Виконала</a:t>
            </a:r>
            <a:endParaRPr lang="uk-UA" sz="2800" dirty="0" smtClean="0"/>
          </a:p>
          <a:p>
            <a:r>
              <a:rPr lang="uk-UA" sz="2800" dirty="0" smtClean="0"/>
              <a:t>Учениця 9-А класу</a:t>
            </a:r>
          </a:p>
          <a:p>
            <a:r>
              <a:rPr lang="uk-UA" sz="2800" dirty="0" smtClean="0"/>
              <a:t>Зарубіна Тетяна</a:t>
            </a:r>
            <a:endParaRPr lang="ru-RU" sz="2800" dirty="0"/>
          </a:p>
        </p:txBody>
      </p:sp>
      <p:pic>
        <p:nvPicPr>
          <p:cNvPr id="13316" name="Picture 4" descr="http://www.mishanita.ru/data/images/Helsinki_2012/Vanha-Poli.jpg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2571768" cy="3429024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929058" y="6286496"/>
            <a:ext cx="2428892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Харків-2013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14612" y="0"/>
            <a:ext cx="4929222" cy="5714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uk-UA" sz="2800" b="1" dirty="0" smtClean="0">
                <a:solidFill>
                  <a:schemeClr val="tx2"/>
                </a:solidFill>
              </a:rPr>
              <a:t>Харківська гімназія №55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Живопис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2" name="Picture 6" descr="&amp;Fcy;&amp;acy;&amp;jcy;&amp;lcy;:Arc De Triomphe 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477003" cy="485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Живопис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&amp;Fcy;&amp;acy;&amp;jcy;&amp;lcy;:Eugène Delacroix - La liberté guidant le peu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215105" cy="4917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Живопис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&amp;Fcy;&amp;acy;&amp;jcy;&amp;lcy;:Ivan Aivazovsky - St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681959" cy="4948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Живопис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&amp;Fcy;&amp;acy;&amp;jcy;&amp;lcy;:John Henry Fuseli - The Nightm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072230" cy="491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Живопис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8" name="Picture 4" descr="&amp;Fcy;&amp;acy;&amp;jcy;&amp;lcy;:Girodet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3216"/>
            <a:ext cx="7358114" cy="4902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4676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Ідеологія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Характерними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романтизму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раціоналізму</a:t>
            </a:r>
            <a:r>
              <a:rPr lang="ru-RU" dirty="0" smtClean="0"/>
              <a:t>,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суворої</a:t>
            </a:r>
            <a:r>
              <a:rPr lang="ru-RU" dirty="0" smtClean="0"/>
              <a:t> </a:t>
            </a:r>
            <a:r>
              <a:rPr lang="ru-RU" dirty="0" err="1" smtClean="0"/>
              <a:t>нормативності</a:t>
            </a:r>
            <a:r>
              <a:rPr lang="ru-RU" dirty="0" smtClean="0"/>
              <a:t> в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культ </a:t>
            </a:r>
            <a:r>
              <a:rPr lang="ru-RU" dirty="0" err="1" smtClean="0"/>
              <a:t>почуттів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ідеологія</a:t>
            </a:r>
            <a:r>
              <a:rPr lang="ru-RU" dirty="0" smtClean="0"/>
              <a:t> </a:t>
            </a:r>
            <a:r>
              <a:rPr lang="ru-RU" dirty="0" err="1" smtClean="0"/>
              <a:t>спирається</a:t>
            </a:r>
            <a:r>
              <a:rPr lang="ru-RU" dirty="0" smtClean="0"/>
              <a:t> на культ </a:t>
            </a:r>
            <a:r>
              <a:rPr lang="ru-RU" dirty="0" err="1" smtClean="0"/>
              <a:t>індивідуалізму</a:t>
            </a:r>
            <a:r>
              <a:rPr lang="ru-RU" dirty="0" smtClean="0"/>
              <a:t>, на </a:t>
            </a:r>
            <a:r>
              <a:rPr lang="ru-RU" dirty="0" err="1" smtClean="0"/>
              <a:t>підкреслену</a:t>
            </a:r>
            <a:r>
              <a:rPr lang="ru-RU" dirty="0" smtClean="0"/>
              <a:t>, </a:t>
            </a:r>
            <a:r>
              <a:rPr lang="ru-RU" dirty="0" err="1" smtClean="0"/>
              <a:t>загострену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до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проблем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"Я".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романтиків</a:t>
            </a:r>
            <a:r>
              <a:rPr lang="ru-RU" dirty="0" smtClean="0"/>
              <a:t> </a:t>
            </a:r>
            <a:r>
              <a:rPr lang="ru-RU" dirty="0" err="1" smtClean="0"/>
              <a:t>винятковий</a:t>
            </a:r>
            <a:r>
              <a:rPr lang="ru-RU" dirty="0" smtClean="0"/>
              <a:t> характер у </a:t>
            </a:r>
            <a:r>
              <a:rPr lang="ru-RU" dirty="0" err="1" smtClean="0"/>
              <a:t>виняткових</a:t>
            </a:r>
            <a:r>
              <a:rPr lang="ru-RU" dirty="0" smtClean="0"/>
              <a:t> </a:t>
            </a:r>
            <a:r>
              <a:rPr lang="ru-RU" dirty="0" err="1" smtClean="0"/>
              <a:t>обставинах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architector.ua/images/articles/serg_x/pic_big/pic_1391034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867526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architector.ua/images/articles/serg_x/pic_big/pic_1341318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929486" cy="4969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elfytours.com/images/portugal/1716981-Palacio_da_Pena-Portug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683575" cy="49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stagila.ru/forum/uploads/1267467527/med_gallery_810_245_85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601305" cy="4948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archbureau.com/wp-content/uploads/2012/09/antic1-e1347304527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601305" cy="4948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autoexpert.in.ua/files/trevel/korsyn_shevchenkovskuj/dvorets_lopyhinuh_korsyn_shevchenkivskuj_20_11_09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6572269" cy="492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Романтизм в архітектурі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lookideas.ru/wp-content/uploads/2010/11/linderhof_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686563" cy="501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95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Романти́зм</vt:lpstr>
      <vt:lpstr>Ідеологія</vt:lpstr>
      <vt:lpstr>Романтизм в архітектурі</vt:lpstr>
      <vt:lpstr>Романтизм в архітектурі</vt:lpstr>
      <vt:lpstr>Романтизм в архітектурі</vt:lpstr>
      <vt:lpstr>Романтизм в архітектурі</vt:lpstr>
      <vt:lpstr>Романтизм в архітектурі</vt:lpstr>
      <vt:lpstr>Романтизм в архітектурі</vt:lpstr>
      <vt:lpstr>Романтизм в архітектурі</vt:lpstr>
      <vt:lpstr>Живопис</vt:lpstr>
      <vt:lpstr>Живопис</vt:lpstr>
      <vt:lpstr>Живопис</vt:lpstr>
      <vt:lpstr>Живопис</vt:lpstr>
      <vt:lpstr>Живопис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Романти́зм</dc:title>
  <dc:creator>Олеся</dc:creator>
  <cp:lastModifiedBy>Олеся</cp:lastModifiedBy>
  <cp:revision>5</cp:revision>
  <dcterms:created xsi:type="dcterms:W3CDTF">2013-05-17T04:26:03Z</dcterms:created>
  <dcterms:modified xsi:type="dcterms:W3CDTF">2013-05-17T05:08:09Z</dcterms:modified>
</cp:coreProperties>
</file>