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66" r:id="rId5"/>
    <p:sldId id="258" r:id="rId6"/>
    <p:sldId id="267" r:id="rId7"/>
    <p:sldId id="261" r:id="rId8"/>
    <p:sldId id="268" r:id="rId9"/>
    <p:sldId id="259" r:id="rId10"/>
    <p:sldId id="270" r:id="rId11"/>
    <p:sldId id="262" r:id="rId12"/>
    <p:sldId id="271" r:id="rId13"/>
    <p:sldId id="263" r:id="rId14"/>
    <p:sldId id="272" r:id="rId15"/>
    <p:sldId id="26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0"/>
  </p:normalViewPr>
  <p:slideViewPr>
    <p:cSldViewPr>
      <p:cViewPr varScale="1">
        <p:scale>
          <a:sx n="69" d="100"/>
          <a:sy n="69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8851" y="404664"/>
            <a:ext cx="9217024" cy="495520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НАЙФАЙНТАСТИЧНІШІ</a:t>
            </a:r>
            <a:b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карнавали </a:t>
            </a:r>
            <a:r>
              <a:rPr lang="uk-UA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світу</a:t>
            </a:r>
            <a:endParaRPr lang="uk-UA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3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308534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Цей барвистий веселий карнавал вважається найбільшим на всьому Середземномор'ї. Його історія налічує більше 160 років, а кількість учасників з кожним роком зростає.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17061"/>
            <a:ext cx="959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Карнавал на Пелопоннесі</a:t>
            </a:r>
            <a: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Греція</a:t>
            </a:r>
          </a:p>
        </p:txBody>
      </p:sp>
      <p:pic>
        <p:nvPicPr>
          <p:cNvPr id="5122" name="Picture 2" descr="http://www.greek.ru/upload/iblock/663/patras_carnival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69" y="2132856"/>
            <a:ext cx="54677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4" y="13855"/>
            <a:ext cx="9170043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98533"/>
            <a:ext cx="3384376" cy="4696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/>
              <a:t>час </a:t>
            </a:r>
            <a:r>
              <a:rPr lang="ru-RU" sz="2800" dirty="0" err="1"/>
              <a:t>нього</a:t>
            </a:r>
            <a:r>
              <a:rPr lang="ru-RU" sz="2800" dirty="0"/>
              <a:t> Кельн, а разом з ним і вся </a:t>
            </a:r>
            <a:r>
              <a:rPr lang="ru-RU" sz="2800" dirty="0" err="1"/>
              <a:t>Німеччина</a:t>
            </a:r>
            <a:r>
              <a:rPr lang="ru-RU" sz="2800" dirty="0"/>
              <a:t> </a:t>
            </a:r>
            <a:r>
              <a:rPr lang="ru-RU" sz="2800" dirty="0" err="1"/>
              <a:t>різко</a:t>
            </a:r>
            <a:r>
              <a:rPr lang="ru-RU" sz="2800" dirty="0"/>
              <a:t> </a:t>
            </a:r>
            <a:r>
              <a:rPr lang="ru-RU" sz="2800" dirty="0" err="1"/>
              <a:t>змінюється</a:t>
            </a:r>
            <a:r>
              <a:rPr lang="ru-RU" sz="2800" dirty="0"/>
              <a:t>. На </a:t>
            </a:r>
            <a:r>
              <a:rPr lang="ru-RU" sz="2800" dirty="0" err="1"/>
              <a:t>зміну</a:t>
            </a:r>
            <a:r>
              <a:rPr lang="ru-RU" sz="2800" dirty="0"/>
              <a:t> </a:t>
            </a:r>
            <a:r>
              <a:rPr lang="ru-RU" sz="2800" dirty="0" err="1"/>
              <a:t>розміреному</a:t>
            </a:r>
            <a:r>
              <a:rPr lang="ru-RU" sz="2800" dirty="0"/>
              <a:t> ритму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німців</a:t>
            </a:r>
            <a:r>
              <a:rPr lang="ru-RU" sz="2800" dirty="0"/>
              <a:t> приходить </a:t>
            </a:r>
            <a:r>
              <a:rPr lang="ru-RU" sz="2800" dirty="0" err="1"/>
              <a:t>карнавальна</a:t>
            </a:r>
            <a:r>
              <a:rPr lang="ru-RU" sz="2800" dirty="0"/>
              <a:t> і </a:t>
            </a:r>
            <a:r>
              <a:rPr lang="ru-RU" sz="2800" dirty="0" err="1"/>
              <a:t>святкова</a:t>
            </a:r>
            <a:r>
              <a:rPr lang="ru-RU" sz="2800" dirty="0"/>
              <a:t> </a:t>
            </a:r>
            <a:r>
              <a:rPr lang="ru-RU" sz="2800" dirty="0" err="1"/>
              <a:t>метушня</a:t>
            </a:r>
            <a:r>
              <a:rPr lang="ru-RU" sz="2800" dirty="0"/>
              <a:t>. 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522" y="169461"/>
            <a:ext cx="7964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Кельнський карнавал. </a:t>
            </a:r>
            <a: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Німеччина</a:t>
            </a:r>
            <a:endParaRPr lang="uk-UA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http://www.turobzor.com.ua/images/koln_karna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98533"/>
            <a:ext cx="4608514" cy="46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0"/>
            <a:ext cx="9152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3744416" cy="4902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Весна приходить на </a:t>
            </a:r>
            <a:r>
              <a:rPr lang="ru-RU" sz="2800" dirty="0" err="1"/>
              <a:t>Лазурний</a:t>
            </a:r>
            <a:r>
              <a:rPr lang="ru-RU" sz="2800" dirty="0"/>
              <a:t> Берег в </a:t>
            </a:r>
            <a:r>
              <a:rPr lang="ru-RU" sz="2800" dirty="0" err="1"/>
              <a:t>середині</a:t>
            </a:r>
            <a:r>
              <a:rPr lang="ru-RU" sz="2800" dirty="0"/>
              <a:t> лютого, коли в </a:t>
            </a:r>
            <a:r>
              <a:rPr lang="ru-RU" sz="2800" dirty="0" err="1"/>
              <a:t>Ніцці</a:t>
            </a:r>
            <a:r>
              <a:rPr lang="ru-RU" sz="2800" dirty="0"/>
              <a:t> </a:t>
            </a:r>
            <a:r>
              <a:rPr lang="ru-RU" sz="2800" dirty="0" err="1"/>
              <a:t>стартує</a:t>
            </a:r>
            <a:r>
              <a:rPr lang="ru-RU" sz="2800" dirty="0"/>
              <a:t> </a:t>
            </a:r>
            <a:r>
              <a:rPr lang="ru-RU" sz="2800" dirty="0" err="1"/>
              <a:t>самий</a:t>
            </a:r>
            <a:r>
              <a:rPr lang="ru-RU" sz="2800" dirty="0"/>
              <a:t> </a:t>
            </a:r>
            <a:r>
              <a:rPr lang="ru-RU" sz="2800" dirty="0" err="1"/>
              <a:t>барвистий</a:t>
            </a:r>
            <a:r>
              <a:rPr lang="ru-RU" sz="2800" dirty="0"/>
              <a:t> карнавал «Король Маскараду</a:t>
            </a:r>
            <a:r>
              <a:rPr lang="ru-RU" sz="2800" dirty="0" smtClean="0"/>
              <a:t>».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0263" y="169462"/>
            <a:ext cx="61798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Карнавал у Ніцці</a:t>
            </a:r>
            <a: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Франція</a:t>
            </a:r>
          </a:p>
        </p:txBody>
      </p:sp>
      <p:pic>
        <p:nvPicPr>
          <p:cNvPr id="7170" name="Picture 2" descr="http://pics.livejournal.com/elenassem/pic/000d5rta/s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11" y="1727385"/>
            <a:ext cx="384241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2" y="0"/>
            <a:ext cx="91587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521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122040"/>
            <a:ext cx="2664296" cy="573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Це </a:t>
            </a:r>
            <a:r>
              <a:rPr lang="uk-UA" sz="2800" dirty="0"/>
              <a:t>подія, яка найбільше розкриває побут і менталітет населення країни, в якій проходить карнавал.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7246" y="260648"/>
            <a:ext cx="4049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Карнавал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www.divatravel.com.ua/upload/iblock/86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44" y="1916832"/>
            <a:ext cx="59406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06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3" y="1664387"/>
            <a:ext cx="3880071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Венеціанський</a:t>
            </a:r>
            <a:r>
              <a:rPr lang="ru-RU" sz="2800" dirty="0"/>
              <a:t> карнавал </a:t>
            </a:r>
            <a:r>
              <a:rPr lang="ru-RU" sz="2800" dirty="0" err="1"/>
              <a:t>вважають</a:t>
            </a:r>
            <a:r>
              <a:rPr lang="ru-RU" sz="2800" dirty="0"/>
              <a:t> самим </a:t>
            </a:r>
            <a:r>
              <a:rPr lang="ru-RU" sz="2800" dirty="0" err="1"/>
              <a:t>старовинним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. </a:t>
            </a:r>
            <a:r>
              <a:rPr lang="ru-RU" sz="2800" dirty="0" err="1"/>
              <a:t>Щорічно</a:t>
            </a:r>
            <a:r>
              <a:rPr lang="ru-RU" sz="2800" dirty="0"/>
              <a:t> з 13 по 24 лютого, вся </a:t>
            </a:r>
            <a:r>
              <a:rPr lang="ru-RU" sz="2800" dirty="0" err="1"/>
              <a:t>Венеція</a:t>
            </a:r>
            <a:r>
              <a:rPr lang="ru-RU" sz="2800" dirty="0"/>
              <a:t> </a:t>
            </a:r>
            <a:r>
              <a:rPr lang="ru-RU" sz="2800" dirty="0" err="1"/>
              <a:t>одягається</a:t>
            </a:r>
            <a:r>
              <a:rPr lang="ru-RU" sz="2800" dirty="0"/>
              <a:t> в </a:t>
            </a:r>
            <a:r>
              <a:rPr lang="ru-RU" sz="2800" dirty="0" err="1"/>
              <a:t>костюми</a:t>
            </a:r>
            <a:r>
              <a:rPr lang="ru-RU" sz="2800" dirty="0"/>
              <a:t> з </a:t>
            </a:r>
            <a:r>
              <a:rPr lang="ru-RU" sz="2800" dirty="0" err="1"/>
              <a:t>оксамиту</a:t>
            </a:r>
            <a:r>
              <a:rPr lang="ru-RU" sz="2800" dirty="0"/>
              <a:t>, </a:t>
            </a:r>
            <a:r>
              <a:rPr lang="ru-RU" sz="2800" dirty="0" err="1"/>
              <a:t>шовку</a:t>
            </a:r>
            <a:r>
              <a:rPr lang="ru-RU" sz="2800" dirty="0"/>
              <a:t> і </a:t>
            </a:r>
            <a:r>
              <a:rPr lang="ru-RU" sz="2800" dirty="0" err="1"/>
              <a:t>парчі</a:t>
            </a:r>
            <a:r>
              <a:rPr lang="ru-RU" sz="2800" dirty="0"/>
              <a:t> і </a:t>
            </a:r>
            <a:r>
              <a:rPr lang="ru-RU" sz="2800" dirty="0" err="1"/>
              <a:t>приміряє</a:t>
            </a:r>
            <a:r>
              <a:rPr lang="ru-RU" sz="2800" dirty="0"/>
              <a:t> на себе </a:t>
            </a:r>
            <a:r>
              <a:rPr lang="ru-RU" sz="2800" dirty="0" err="1"/>
              <a:t>різні</a:t>
            </a:r>
            <a:r>
              <a:rPr lang="ru-RU" sz="2800" dirty="0"/>
              <a:t> маски.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3949"/>
            <a:ext cx="739657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Венеціанський </a:t>
            </a:r>
            <a:b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карнавал</a:t>
            </a:r>
            <a:endParaRPr lang="uk-U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Карнавал в Вене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16424" cy="48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91403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4104456" cy="5681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Для того щоб побачити Бразилію у всій її красі, необхідно побувати на самому барвистому її святі. З 20 по 24 лютого Бразилія займає перше місце серед нестримних веселощів та загального гуляння.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7270" y="116632"/>
            <a:ext cx="56653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Бразильський </a:t>
            </a:r>
            <a:br>
              <a:rPr lang="uk-UA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карнавал</a:t>
            </a:r>
            <a:endParaRPr lang="uk-UA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7"/>
            <a:ext cx="4752528" cy="38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9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8266"/>
            <a:ext cx="3779912" cy="5271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Один з </a:t>
            </a:r>
            <a:r>
              <a:rPr lang="ru-RU" sz="2400" dirty="0" err="1"/>
              <a:t>найяскравіших</a:t>
            </a:r>
            <a:r>
              <a:rPr lang="ru-RU" sz="2400" dirty="0"/>
              <a:t> </a:t>
            </a:r>
            <a:r>
              <a:rPr lang="ru-RU" sz="2400" dirty="0" err="1"/>
              <a:t>карнавалів</a:t>
            </a:r>
            <a:r>
              <a:rPr lang="ru-RU" sz="2400" dirty="0"/>
              <a:t> </a:t>
            </a:r>
            <a:r>
              <a:rPr lang="ru-RU" sz="2400" dirty="0" err="1"/>
              <a:t>Іспанії</a:t>
            </a:r>
            <a:r>
              <a:rPr lang="ru-RU" sz="2400" dirty="0"/>
              <a:t> проходить у лютому на </a:t>
            </a:r>
            <a:r>
              <a:rPr lang="ru-RU" sz="2400" dirty="0" err="1"/>
              <a:t>острові</a:t>
            </a:r>
            <a:r>
              <a:rPr lang="ru-RU" sz="2400" dirty="0"/>
              <a:t> Гран-</a:t>
            </a:r>
            <a:r>
              <a:rPr lang="ru-RU" sz="2400" dirty="0" err="1"/>
              <a:t>Канарія</a:t>
            </a:r>
            <a:r>
              <a:rPr lang="ru-RU" sz="2400" dirty="0"/>
              <a:t>, у </a:t>
            </a:r>
            <a:r>
              <a:rPr lang="ru-RU" sz="2400" dirty="0" err="1"/>
              <a:t>мальовничому</a:t>
            </a:r>
            <a:r>
              <a:rPr lang="ru-RU" sz="2400" dirty="0"/>
              <a:t> </a:t>
            </a:r>
            <a:r>
              <a:rPr lang="ru-RU" sz="2400" dirty="0" err="1"/>
              <a:t>містечку</a:t>
            </a:r>
            <a:r>
              <a:rPr lang="ru-RU" sz="2400" dirty="0"/>
              <a:t> Лас-Пальмас. </a:t>
            </a:r>
            <a:r>
              <a:rPr lang="ru-RU" sz="2400" dirty="0" err="1"/>
              <a:t>Святкові</a:t>
            </a:r>
            <a:r>
              <a:rPr lang="ru-RU" sz="2400" dirty="0"/>
              <a:t> </a:t>
            </a:r>
            <a:r>
              <a:rPr lang="ru-RU" sz="2400" dirty="0" err="1"/>
              <a:t>виступи</a:t>
            </a:r>
            <a:r>
              <a:rPr lang="ru-RU" sz="2400" dirty="0"/>
              <a:t> </a:t>
            </a:r>
            <a:r>
              <a:rPr lang="ru-RU" sz="2400" dirty="0" err="1"/>
              <a:t>змінюють</a:t>
            </a:r>
            <a:r>
              <a:rPr lang="ru-RU" sz="2400" dirty="0"/>
              <a:t> </a:t>
            </a:r>
            <a:r>
              <a:rPr lang="ru-RU" sz="2400" dirty="0" err="1"/>
              <a:t>карнавальні</a:t>
            </a:r>
            <a:r>
              <a:rPr lang="ru-RU" sz="2400" dirty="0"/>
              <a:t> ходи, а </a:t>
            </a:r>
            <a:r>
              <a:rPr lang="ru-RU" sz="2400" dirty="0" err="1"/>
              <a:t>танцювальні</a:t>
            </a:r>
            <a:r>
              <a:rPr lang="ru-RU" sz="2400" dirty="0"/>
              <a:t> </a:t>
            </a:r>
            <a:r>
              <a:rPr lang="ru-RU" sz="2400" dirty="0" err="1"/>
              <a:t>конкурси</a:t>
            </a:r>
            <a:r>
              <a:rPr lang="ru-RU" sz="2400" dirty="0"/>
              <a:t> </a:t>
            </a:r>
            <a:r>
              <a:rPr lang="ru-RU" sz="2400" dirty="0" err="1"/>
              <a:t>проводяться</a:t>
            </a:r>
            <a:r>
              <a:rPr lang="ru-RU" sz="2400" dirty="0"/>
              <a:t> прямо на </a:t>
            </a:r>
            <a:r>
              <a:rPr lang="ru-RU" sz="2400" dirty="0" err="1"/>
              <a:t>вулицях</a:t>
            </a:r>
            <a:r>
              <a:rPr lang="ru-RU" sz="2400" dirty="0"/>
              <a:t>. 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9301"/>
            <a:ext cx="77796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Карнавал на </a:t>
            </a:r>
            <a:r>
              <a:rPr lang="ru-RU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острові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Гран-</a:t>
            </a:r>
            <a:r>
              <a:rPr lang="ru-R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Канарія</a:t>
            </a:r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Іспанія</a:t>
            </a:r>
            <a:endParaRPr lang="uk-UA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59" y="2276872"/>
            <a:ext cx="53847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314</TotalTime>
  <Words>206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2012-10-08T13:35:47Z</dcterms:created>
  <dcterms:modified xsi:type="dcterms:W3CDTF">2012-10-15T19:56:51Z</dcterms:modified>
</cp:coreProperties>
</file>