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DCB8111-B32E-424B-B5CA-EE2D817A2914}" type="datetimeFigureOut">
              <a:rPr lang="uk-UA" smtClean="0"/>
              <a:t>29.11.2012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4EE74783-2D29-4ADF-8276-57D14E58A764}" type="slidenum">
              <a:rPr lang="uk-UA" smtClean="0"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6000" dirty="0" smtClean="0"/>
              <a:t>Ділова атрибутика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162916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/>
              <a:t>УНІВЕРСАЛЬНИМ  ПОДАРУНКОМ ВВАЖАЄТЬСЯ КНИГА,ЯКУ МОЖНА ВРУЧИТИ БУДЬ-ЯКІЙ ЛЮДИНІ ІЗ БУДЬ-ЯКОГО ПОВОДУ.</a:t>
            </a:r>
            <a:endParaRPr lang="uk-UA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8656"/>
            <a:ext cx="2859272" cy="2237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78" y="2636911"/>
            <a:ext cx="4737100" cy="2841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1538"/>
            <a:ext cx="2420937" cy="19081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00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ЗА ДОСТАТНЬО ТІСНОГО ЗНАЙОМСТВА МОЖЛИВІ І ТАКІ ПОДАРУНКИ ЯК: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Національні напої</a:t>
            </a:r>
            <a:endParaRPr lang="uk-UA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484" y="1772816"/>
            <a:ext cx="3829050" cy="267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69841"/>
            <a:ext cx="2859087" cy="214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27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Приладдя для паління</a:t>
            </a:r>
            <a:endParaRPr lang="uk-UA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61419"/>
            <a:ext cx="4286250" cy="341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47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Вироби зі шкіри</a:t>
            </a:r>
            <a:endParaRPr lang="uk-UA" sz="2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468052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24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Неможна дарувати важливі речі,за винятком,антикваріату і коштовностей,які підносяться тільки в особливих випадках</a:t>
            </a:r>
            <a:endParaRPr lang="uk-UA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8253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92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600400" cy="35343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05" y="2780927"/>
            <a:ext cx="4760913" cy="2779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93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 діловому візиті в іншу країну доречно дарувати: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Гравюри</a:t>
            </a:r>
            <a:endParaRPr lang="uk-UA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14154"/>
            <a:ext cx="5937250" cy="4475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61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Пам‘ятні медалі</a:t>
            </a:r>
            <a:endParaRPr lang="uk-UA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324063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168352" cy="230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75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Настінні тарілки</a:t>
            </a:r>
            <a:endParaRPr lang="uk-UA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2952328" cy="290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47176"/>
            <a:ext cx="3016133" cy="299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48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Діловий етикет забороняє дарувати: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Одяг</a:t>
            </a:r>
            <a:endParaRPr lang="uk-UA" sz="2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62227"/>
            <a:ext cx="4419600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81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63888" y="0"/>
            <a:ext cx="7924800" cy="1143000"/>
          </a:xfrm>
        </p:spPr>
        <p:txBody>
          <a:bodyPr/>
          <a:lstStyle/>
          <a:p>
            <a:r>
              <a:rPr lang="uk-UA" sz="4000" dirty="0" err="1" smtClean="0"/>
              <a:t>вІЗИТКИ</a:t>
            </a:r>
            <a:endParaRPr lang="uk-UA" sz="4000" dirty="0"/>
          </a:p>
        </p:txBody>
      </p:sp>
      <p:sp>
        <p:nvSpPr>
          <p:cNvPr id="2" name="Місце для вмісту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/>
              <a:t>      Візитка – це необхідний атрибут дипломатичної практики.</a:t>
            </a:r>
          </a:p>
          <a:p>
            <a:pPr marL="0" indent="0">
              <a:buNone/>
            </a:pPr>
            <a:endParaRPr lang="uk-UA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688632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Алкогольні напої</a:t>
            </a:r>
            <a:endParaRPr lang="uk-UA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5937250" cy="4456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4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Парфумерію</a:t>
            </a:r>
            <a:endParaRPr lang="uk-UA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5937250" cy="396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79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Косметику</a:t>
            </a:r>
            <a:endParaRPr lang="uk-UA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518457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37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7924800" cy="1143000"/>
          </a:xfrm>
        </p:spPr>
        <p:txBody>
          <a:bodyPr/>
          <a:lstStyle/>
          <a:p>
            <a:r>
              <a:rPr lang="uk-UA" sz="4000" dirty="0" smtClean="0"/>
              <a:t>Діловий одяг</a:t>
            </a:r>
            <a:endParaRPr lang="uk-UA" sz="4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/>
              <a:t>Діловий стиль передбачає дотримання ряду основних правил,в числі яких:</a:t>
            </a:r>
            <a:endParaRPr lang="uk-UA" sz="2800" dirty="0"/>
          </a:p>
          <a:p>
            <a:r>
              <a:rPr lang="uk-UA" sz="2800" dirty="0" smtClean="0"/>
              <a:t>Колір</a:t>
            </a:r>
            <a:endParaRPr lang="uk-UA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02347"/>
            <a:ext cx="2000250" cy="3371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41" y="2276872"/>
            <a:ext cx="4760913" cy="3298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98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Узори</a:t>
            </a:r>
            <a:endParaRPr lang="uk-UA" sz="28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752"/>
            <a:ext cx="2744465" cy="411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3392537" cy="33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37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Силует</a:t>
            </a:r>
            <a:endParaRPr lang="uk-UA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36774"/>
            <a:ext cx="57435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83036"/>
            <a:ext cx="27622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15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Аксесуари</a:t>
            </a:r>
            <a:endParaRPr lang="uk-UA" sz="28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44724"/>
            <a:ext cx="39604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6" y="2492896"/>
            <a:ext cx="4230687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7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Взуття</a:t>
            </a:r>
            <a:endParaRPr lang="uk-UA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5744"/>
            <a:ext cx="4084402" cy="30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72916"/>
            <a:ext cx="4104455" cy="307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1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132856"/>
            <a:ext cx="7924800" cy="1143000"/>
          </a:xfrm>
        </p:spPr>
        <p:txBody>
          <a:bodyPr/>
          <a:lstStyle/>
          <a:p>
            <a:r>
              <a:rPr lang="uk-UA" sz="5400" dirty="0" smtClean="0"/>
              <a:t>Дякую за увагу</a:t>
            </a:r>
            <a:endParaRPr lang="uk-UA" sz="5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332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-171400"/>
            <a:ext cx="7924800" cy="1143000"/>
          </a:xfrm>
        </p:spPr>
        <p:txBody>
          <a:bodyPr/>
          <a:lstStyle/>
          <a:p>
            <a:r>
              <a:rPr lang="uk-UA" sz="4000" dirty="0" smtClean="0"/>
              <a:t>Види візиток</a:t>
            </a:r>
            <a:endParaRPr lang="uk-UA" sz="4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Ділові візитки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81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1"/>
            <a:ext cx="4760913" cy="26463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5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Особисті візитки</a:t>
            </a:r>
            <a:endParaRPr lang="uk-UA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26" y="2132856"/>
            <a:ext cx="5400600" cy="307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21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Комбіновані </a:t>
            </a:r>
            <a:r>
              <a:rPr lang="uk-UA" sz="2800" dirty="0" smtClean="0"/>
              <a:t>візитки</a:t>
            </a:r>
          </a:p>
          <a:p>
            <a:pPr marL="0" indent="0">
              <a:buNone/>
            </a:pPr>
            <a:endParaRPr lang="uk-UA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593725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2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Рекламні візитки</a:t>
            </a:r>
            <a:endParaRPr lang="uk-UA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511256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6805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60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Візитка фірми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636912"/>
            <a:ext cx="593725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2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Двохсторонні візитки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104456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4032448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66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-171400"/>
            <a:ext cx="7924800" cy="1143000"/>
          </a:xfrm>
        </p:spPr>
        <p:txBody>
          <a:bodyPr/>
          <a:lstStyle/>
          <a:p>
            <a:r>
              <a:rPr lang="uk-UA" sz="4000" dirty="0"/>
              <a:t>Ділові подарунки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776864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14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124</TotalTime>
  <Words>114</Words>
  <Application>Microsoft Office PowerPoint</Application>
  <PresentationFormat>Екран (4:3)</PresentationFormat>
  <Paragraphs>34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Горизонт</vt:lpstr>
      <vt:lpstr>Ділова атрибутика</vt:lpstr>
      <vt:lpstr>вІЗИТКИ</vt:lpstr>
      <vt:lpstr>Види візиток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Ділові подарунки</vt:lpstr>
      <vt:lpstr>УНІВЕРСАЛЬНИМ  ПОДАРУНКОМ ВВАЖАЄТЬСЯ КНИГА,ЯКУ МОЖНА ВРУЧИТИ БУДЬ-ЯКІЙ ЛЮДИНІ ІЗ БУДЬ-ЯКОГО ПОВОДУ.</vt:lpstr>
      <vt:lpstr>ЗА ДОСТАТНЬО ТІСНОГО ЗНАЙОМСТВА МОЖЛИВІ І ТАКІ ПОДАРУНКИ ЯК:</vt:lpstr>
      <vt:lpstr>Презентація PowerPoint</vt:lpstr>
      <vt:lpstr>Презентація PowerPoint</vt:lpstr>
      <vt:lpstr>Неможна дарувати важливі речі,за винятком,антикваріату і коштовностей,які підносяться тільки в особливих випадках</vt:lpstr>
      <vt:lpstr>Презентація PowerPoint</vt:lpstr>
      <vt:lpstr>При діловому візиті в іншу країну доречно дарувати:</vt:lpstr>
      <vt:lpstr>Презентація PowerPoint</vt:lpstr>
      <vt:lpstr>Презентація PowerPoint</vt:lpstr>
      <vt:lpstr>Діловий етикет забороняє дарувати:</vt:lpstr>
      <vt:lpstr>Презентація PowerPoint</vt:lpstr>
      <vt:lpstr>Презентація PowerPoint</vt:lpstr>
      <vt:lpstr>Презентація PowerPoint</vt:lpstr>
      <vt:lpstr>Діловий одяг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Ділова атрибутика</dc:title>
  <dc:creator>VIKA</dc:creator>
  <cp:lastModifiedBy>VIKA</cp:lastModifiedBy>
  <cp:revision>10</cp:revision>
  <dcterms:created xsi:type="dcterms:W3CDTF">2012-11-29T20:33:37Z</dcterms:created>
  <dcterms:modified xsi:type="dcterms:W3CDTF">2012-11-29T22:38:02Z</dcterms:modified>
</cp:coreProperties>
</file>