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9" r:id="rId12"/>
    <p:sldId id="271" r:id="rId13"/>
    <p:sldId id="265" r:id="rId14"/>
    <p:sldId id="264" r:id="rId15"/>
    <p:sldId id="270" r:id="rId16"/>
    <p:sldId id="272" r:id="rId17"/>
    <p:sldId id="268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B6B632-09A1-4D5F-8CAC-841D711A9B13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19E620-BB3E-43CF-86A0-C8775A66B01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848600" cy="19272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Національний спортивний комплекс «Олімпійський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04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Fcy;&amp;acy;&amp;jcy;&amp;lcy;:Kyiv Olympic Stadium Re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464" y="4149080"/>
            <a:ext cx="7355160" cy="2592288"/>
          </a:xfrm>
          <a:gradFill>
            <a:gsLst>
              <a:gs pos="0">
                <a:schemeClr val="tx1">
                  <a:alpha val="5000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uk-UA" dirty="0">
                <a:solidFill>
                  <a:schemeClr val="bg1"/>
                </a:solidFill>
              </a:rPr>
              <a:t>У 2008—2011 роках </a:t>
            </a:r>
            <a:r>
              <a:rPr lang="uk-UA" dirty="0" smtClean="0">
                <a:solidFill>
                  <a:schemeClr val="bg1"/>
                </a:solidFill>
              </a:rPr>
              <a:t>відбулась </a:t>
            </a:r>
            <a:r>
              <a:rPr lang="uk-UA" dirty="0">
                <a:solidFill>
                  <a:schemeClr val="bg1"/>
                </a:solidFill>
              </a:rPr>
              <a:t>реконструкція стадіону з метою підготовки до проведення Чемпіонату Європи з футболу 2012 року. </a:t>
            </a:r>
            <a:r>
              <a:rPr lang="uk-UA" dirty="0" smtClean="0">
                <a:solidFill>
                  <a:schemeClr val="bg1"/>
                </a:solidFill>
              </a:rPr>
              <a:t>Процес тривав </a:t>
            </a:r>
            <a:r>
              <a:rPr lang="uk-UA" dirty="0">
                <a:solidFill>
                  <a:schemeClr val="bg1"/>
                </a:solidFill>
              </a:rPr>
              <a:t>38 </a:t>
            </a:r>
            <a:r>
              <a:rPr lang="uk-UA" dirty="0" smtClean="0">
                <a:solidFill>
                  <a:schemeClr val="bg1"/>
                </a:solidFill>
              </a:rPr>
              <a:t>місяців: з серпня 2008 по жовтень 2011. Загалом</a:t>
            </a:r>
            <a:r>
              <a:rPr lang="uk-UA" dirty="0">
                <a:solidFill>
                  <a:schemeClr val="bg1"/>
                </a:solidFill>
              </a:rPr>
              <a:t>, реконструкція головної арени України обійшлась у 4 млрд. 600 млн. гривень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http://www.arthitectural.com/wp-content/uploads/2012/06/2033_MB47-03-640x4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5031"/>
          <a:stretch/>
        </p:blipFill>
        <p:spPr bwMode="auto">
          <a:xfrm>
            <a:off x="0" y="0"/>
            <a:ext cx="91415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&amp;Fcy;&amp;acy;&amp;jcy;&amp;lcy;:NSC Olimpiyskyi-201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4075"/>
          <a:stretch/>
        </p:blipFill>
        <p:spPr bwMode="auto">
          <a:xfrm>
            <a:off x="0" y="0"/>
            <a:ext cx="92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ek.com.ua/img/g/877/98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7086"/>
          <a:stretch/>
        </p:blipFill>
        <p:spPr bwMode="auto">
          <a:xfrm>
            <a:off x="-1" y="0"/>
            <a:ext cx="9252521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961" y="265212"/>
            <a:ext cx="8352927" cy="2731740"/>
          </a:xfrm>
          <a:gradFill>
            <a:gsLst>
              <a:gs pos="0">
                <a:schemeClr val="tx1">
                  <a:alpha val="5000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 marL="137160" indent="0" algn="ctr">
              <a:buNone/>
            </a:pPr>
            <a:r>
              <a:rPr lang="uk-UA" dirty="0">
                <a:solidFill>
                  <a:schemeClr val="bg1"/>
                </a:solidFill>
              </a:rPr>
              <a:t>Стадіон після реконструкції був офіційно відкритий Президентом України Віктором Януковичем </a:t>
            </a:r>
            <a:r>
              <a:rPr lang="uk-UA" dirty="0" smtClean="0">
                <a:solidFill>
                  <a:schemeClr val="bg1"/>
                </a:solidFill>
              </a:rPr>
              <a:t>8 </a:t>
            </a:r>
            <a:r>
              <a:rPr lang="uk-UA" dirty="0">
                <a:solidFill>
                  <a:schemeClr val="bg1"/>
                </a:solidFill>
              </a:rPr>
              <a:t>жовтня 2011 </a:t>
            </a:r>
            <a:r>
              <a:rPr lang="uk-UA" dirty="0" smtClean="0">
                <a:solidFill>
                  <a:schemeClr val="bg1"/>
                </a:solidFill>
              </a:rPr>
              <a:t>року. Урочиста </a:t>
            </a:r>
            <a:r>
              <a:rPr lang="uk-UA" dirty="0">
                <a:solidFill>
                  <a:schemeClr val="bg1"/>
                </a:solidFill>
              </a:rPr>
              <a:t>церемонія відкриття почалася з дійства «Історія України в танцях» з номерами «Свято поселенців», «</a:t>
            </a:r>
            <a:r>
              <a:rPr lang="uk-UA" dirty="0" err="1">
                <a:solidFill>
                  <a:schemeClr val="bg1"/>
                </a:solidFill>
              </a:rPr>
              <a:t>Вогнеглав</a:t>
            </a:r>
            <a:r>
              <a:rPr lang="uk-UA" dirty="0">
                <a:solidFill>
                  <a:schemeClr val="bg1"/>
                </a:solidFill>
              </a:rPr>
              <a:t>», «Урожай</a:t>
            </a:r>
            <a:r>
              <a:rPr lang="uk-UA" dirty="0" smtClean="0">
                <a:solidFill>
                  <a:schemeClr val="bg1"/>
                </a:solidFill>
              </a:rPr>
              <a:t>», «</a:t>
            </a:r>
            <a:r>
              <a:rPr lang="uk-UA" dirty="0">
                <a:solidFill>
                  <a:schemeClr val="bg1"/>
                </a:solidFill>
              </a:rPr>
              <a:t>Ярмарок» та «Нечиста сила</a:t>
            </a:r>
            <a:r>
              <a:rPr lang="uk-UA" dirty="0" smtClean="0">
                <a:solidFill>
                  <a:schemeClr val="bg1"/>
                </a:solidFill>
              </a:rPr>
              <a:t>».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n.ru/images/30564/82/3056482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4624"/>
          <a:stretch/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1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http://cs9821.userapi.com/u23918686/-14/x_bd0b9b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r="5100" b="3848"/>
          <a:stretch/>
        </p:blipFill>
        <p:spPr bwMode="auto">
          <a:xfrm>
            <a:off x="0" y="0"/>
            <a:ext cx="9144000" cy="68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http://thailland.ru/wp-content/gallery/nsk-olimpiyskiy/4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r="6418" b="3428"/>
          <a:stretch/>
        </p:blipFill>
        <p:spPr bwMode="auto">
          <a:xfrm>
            <a:off x="-9328" y="0"/>
            <a:ext cx="91533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http://www.mediaport.ua/images/119345_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9"/>
          <a:stretch/>
        </p:blipFill>
        <p:spPr bwMode="auto">
          <a:xfrm>
            <a:off x="3448" y="0"/>
            <a:ext cx="9174401" cy="68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cs5688.vkontakte.ru/u34264748/144381519/z_49c491b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55" r="14409"/>
          <a:stretch/>
        </p:blipFill>
        <p:spPr bwMode="auto">
          <a:xfrm>
            <a:off x="-50354" y="0"/>
            <a:ext cx="9383048" cy="68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http://www.poetryclub.com.ua/upload/poem_all/00369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r="410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8640"/>
            <a:ext cx="7772400" cy="1872208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26" name="Picture 2" descr="&amp;Fcy;&amp;acy;&amp;jcy;&amp;lcy;:Logo-nsc-olym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2462"/>
          <a:stretch/>
        </p:blipFill>
        <p:spPr bwMode="auto">
          <a:xfrm>
            <a:off x="-1912" y="0"/>
            <a:ext cx="91844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hailland.ru/wp-content/gallery/nsk-olimpiyskiy/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r="4339" b="3110"/>
          <a:stretch/>
        </p:blipFill>
        <p:spPr bwMode="auto">
          <a:xfrm>
            <a:off x="-14750" y="0"/>
            <a:ext cx="9187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01" y="242088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uk-UA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0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7808" y="476672"/>
            <a:ext cx="7772400" cy="187220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Олімпі́йський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універсальна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спортивна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спортивна арена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один 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стадіонів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&amp;Fcy;&amp;acy;&amp;jcy;&amp;lcy;:NSC Olimpiysky 2011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0118"/>
            <a:ext cx="7056784" cy="409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8640"/>
            <a:ext cx="7772400" cy="1800200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статус стадіону категорії «еліт» і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місткість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050 місць.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 стадіоном «Арена Львів» та київським Палацом спорту НСК «Олімпійський» входить до Державного концерну «Спортивні арени України». </a:t>
            </a:r>
          </a:p>
          <a:p>
            <a:endParaRPr lang="uk-UA" dirty="0"/>
          </a:p>
        </p:txBody>
      </p:sp>
      <p:pic>
        <p:nvPicPr>
          <p:cNvPr id="2050" name="Picture 2" descr="http://www.forumimage.ru/uploads/20111230/1325230631580081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"/>
          <a:stretch/>
        </p:blipFill>
        <p:spPr bwMode="auto">
          <a:xfrm>
            <a:off x="781585" y="1915988"/>
            <a:ext cx="7469837" cy="482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266429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Днем створення стадіону вважають 12 серпня 1923 року , коли на «Червоному стадіоні ім. Л. Троїцького» були проведені перші змагання першої Олімпіади Київщини. Проект стадіону був розроблений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Пільвінським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Він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 на той час найкращою в місті футбольною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ареною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&amp;Fcy;&amp;acy;&amp;jcy;&amp;lcy;:Red stadium 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19653"/>
            <a:ext cx="5688632" cy="354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65104"/>
            <a:ext cx="8742684" cy="2492896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1935 році був оголошений конкурс на підняття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стадіону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більш високий рівень, переможцем якого став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архітектора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Михайла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Гречини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республіканський стадіон».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Друге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урочисте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 реконструйованого стадіону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відбулося 12 липня 1942 року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він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 нову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 - Республіканський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стадіон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М.С.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Хрущова.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www.ukrcenter.com/%21FilesRepository/Photogallery/_NETGAL1/b0902739-1cf2-44d9-bc34-ee7b3b4c9f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507"/>
            <a:ext cx="6952798" cy="404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teresniy.kiev.ua/storage/imglib/i/zhizn-v-kieve/torgovlya-i-promyshlennost/ot-zhivyh-shahmat-do-evro-2012-istoriya-nsk-olimpiyskiy/128268/128284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42545" cy="417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nteresniy.kiev.ua/storage/imglib/i/zhizn-v-kieve/torgovlya-i-promyshlennost/ot-zhivyh-shahmat-do-evro-2012-istoriya-nsk-olimpiyskiy/128268/128272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5572125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interesniy.kiev.ua/storage/imglib/i/zhizn-v-kieve/torgovlya-i-promyshlennost/ot-zhivyh-shahmat-do-evro-2012-istoriya-nsk-olimpiyskiy/128268/128274/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19" y="980728"/>
            <a:ext cx="5572125" cy="371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97152"/>
            <a:ext cx="8507288" cy="1728232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dirty="0"/>
              <a:t>Друга 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реконструкція</a:t>
            </a:r>
            <a:r>
              <a:rPr lang="ru-RU" dirty="0"/>
              <a:t> </a:t>
            </a:r>
            <a:r>
              <a:rPr lang="ru-RU" dirty="0" err="1"/>
              <a:t>стадіону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smtClean="0"/>
              <a:t>проведена у 1966 - 1968 роках. </a:t>
            </a:r>
            <a:r>
              <a:rPr lang="ru-RU" dirty="0" err="1" smtClean="0"/>
              <a:t>Тод</a:t>
            </a:r>
            <a:r>
              <a:rPr lang="uk-UA" dirty="0" smtClean="0"/>
              <a:t>і він став найбільшим </a:t>
            </a:r>
            <a:r>
              <a:rPr lang="ru-RU" dirty="0"/>
              <a:t>за </a:t>
            </a:r>
            <a:r>
              <a:rPr lang="ru-RU" dirty="0" err="1" smtClean="0"/>
              <a:t>місткістю</a:t>
            </a:r>
            <a:r>
              <a:rPr lang="ru-RU" dirty="0" smtClean="0"/>
              <a:t> </a:t>
            </a:r>
            <a:r>
              <a:rPr lang="uk-UA" dirty="0" smtClean="0"/>
              <a:t>стадіоном </a:t>
            </a:r>
            <a:r>
              <a:rPr lang="ru-RU" dirty="0" smtClean="0"/>
              <a:t>у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Союзі</a:t>
            </a:r>
            <a:r>
              <a:rPr lang="ru-RU" dirty="0"/>
              <a:t> і </a:t>
            </a:r>
            <a:r>
              <a:rPr lang="ru-RU" dirty="0" err="1" smtClean="0"/>
              <a:t>Європі</a:t>
            </a:r>
            <a:r>
              <a:rPr lang="uk-UA" dirty="0"/>
              <a:t>,</a:t>
            </a:r>
            <a:r>
              <a:rPr lang="uk-UA" dirty="0" smtClean="0"/>
              <a:t> маючи ≈ 100 000 місць.          </a:t>
            </a:r>
            <a:endParaRPr lang="ru-RU" dirty="0" smtClean="0"/>
          </a:p>
        </p:txBody>
      </p:sp>
      <p:pic>
        <p:nvPicPr>
          <p:cNvPr id="6146" name="Picture 2" descr="http://www.ukrcenter.com/%21FilesRepository/Photogallery/_NETGAL1/65572aa9-7b26-42ca-b9ef-415067b8e0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0118"/>
            <a:ext cx="8219964" cy="373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port.img.com.ua/b/600x500/4/b9/51164f5b10ad5d0c259597582072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5661248"/>
            <a:ext cx="8579296" cy="1036712"/>
          </a:xfrm>
          <a:gradFill>
            <a:gsLst>
              <a:gs pos="0">
                <a:schemeClr val="tx1">
                  <a:alpha val="5000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 marL="13716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1978—1980 роках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стадіон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реконструйовано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задля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Олімпійських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ігор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1980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року.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243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Національний спортивний комплекс «Олімпійський»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спортивний комплекс «Олімпійський»</dc:title>
  <dc:creator>hp</dc:creator>
  <cp:lastModifiedBy>hp</cp:lastModifiedBy>
  <cp:revision>12</cp:revision>
  <dcterms:created xsi:type="dcterms:W3CDTF">2013-05-18T21:19:49Z</dcterms:created>
  <dcterms:modified xsi:type="dcterms:W3CDTF">2013-05-19T09:46:03Z</dcterms:modified>
</cp:coreProperties>
</file>