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3220B-C27A-4EB8-844D-CE346D32B6C1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9ED892-15BE-42C7-80F3-1974213420C6}">
      <dgm:prSet phldrT="[Текст]" custT="1"/>
      <dgm:spPr/>
      <dgm:t>
        <a:bodyPr/>
        <a:lstStyle/>
        <a:p>
          <a:r>
            <a:rPr lang="uk-UA" sz="3600" dirty="0" smtClean="0"/>
            <a:t>За сферою виникнення</a:t>
          </a:r>
          <a:endParaRPr lang="ru-RU" sz="3600" dirty="0"/>
        </a:p>
      </dgm:t>
    </dgm:pt>
    <dgm:pt modelId="{2BD66F5B-8117-40B4-AC02-41A989B6C25A}" type="parTrans" cxnId="{6BAACD82-896D-4918-A7E0-EA412977ED4A}">
      <dgm:prSet/>
      <dgm:spPr/>
      <dgm:t>
        <a:bodyPr/>
        <a:lstStyle/>
        <a:p>
          <a:endParaRPr lang="ru-RU"/>
        </a:p>
      </dgm:t>
    </dgm:pt>
    <dgm:pt modelId="{2E310466-5266-4211-8782-EEAC7E6FF320}" type="sibTrans" cxnId="{6BAACD82-896D-4918-A7E0-EA412977ED4A}">
      <dgm:prSet/>
      <dgm:spPr/>
      <dgm:t>
        <a:bodyPr/>
        <a:lstStyle/>
        <a:p>
          <a:endParaRPr lang="ru-RU"/>
        </a:p>
      </dgm:t>
    </dgm:pt>
    <dgm:pt modelId="{B617DA1B-91EB-4BE4-877B-184FD2F40162}">
      <dgm:prSet phldrT="[Текст]" custT="1"/>
      <dgm:spPr/>
      <dgm:t>
        <a:bodyPr/>
        <a:lstStyle/>
        <a:p>
          <a:r>
            <a:rPr lang="uk-UA" sz="2800" dirty="0" err="1" smtClean="0"/>
            <a:t>виробнчі</a:t>
          </a:r>
          <a:endParaRPr lang="ru-RU" sz="2800" dirty="0"/>
        </a:p>
      </dgm:t>
    </dgm:pt>
    <dgm:pt modelId="{B54DB747-EE41-4476-AB6C-47F63FC554A3}" type="parTrans" cxnId="{F51D7794-38AB-44F4-8BB1-8F814202C9DF}">
      <dgm:prSet/>
      <dgm:spPr/>
      <dgm:t>
        <a:bodyPr/>
        <a:lstStyle/>
        <a:p>
          <a:endParaRPr lang="ru-RU"/>
        </a:p>
      </dgm:t>
    </dgm:pt>
    <dgm:pt modelId="{64EB464C-BDED-424D-A0F9-0FBC9888FE3E}" type="sibTrans" cxnId="{F51D7794-38AB-44F4-8BB1-8F814202C9DF}">
      <dgm:prSet/>
      <dgm:spPr/>
      <dgm:t>
        <a:bodyPr/>
        <a:lstStyle/>
        <a:p>
          <a:endParaRPr lang="ru-RU"/>
        </a:p>
      </dgm:t>
    </dgm:pt>
    <dgm:pt modelId="{FA355B18-1C3D-4BF0-9395-F83CE30E97B2}">
      <dgm:prSet phldrT="[Текст]" custT="1"/>
      <dgm:spPr/>
      <dgm:t>
        <a:bodyPr/>
        <a:lstStyle/>
        <a:p>
          <a:r>
            <a:rPr lang="uk-UA" sz="2800" dirty="0" smtClean="0"/>
            <a:t>побутові</a:t>
          </a:r>
          <a:endParaRPr lang="ru-RU" sz="2800" dirty="0"/>
        </a:p>
      </dgm:t>
    </dgm:pt>
    <dgm:pt modelId="{AF92132D-4E60-4946-889D-85BC5D315864}" type="parTrans" cxnId="{0E0428DF-BA51-4B1E-A855-9CD4FEE11B1E}">
      <dgm:prSet/>
      <dgm:spPr/>
      <dgm:t>
        <a:bodyPr/>
        <a:lstStyle/>
        <a:p>
          <a:endParaRPr lang="ru-RU"/>
        </a:p>
      </dgm:t>
    </dgm:pt>
    <dgm:pt modelId="{AB07DB6A-86A8-4846-B319-5E8D85D7DDDF}" type="sibTrans" cxnId="{0E0428DF-BA51-4B1E-A855-9CD4FEE11B1E}">
      <dgm:prSet/>
      <dgm:spPr/>
      <dgm:t>
        <a:bodyPr/>
        <a:lstStyle/>
        <a:p>
          <a:endParaRPr lang="ru-RU"/>
        </a:p>
      </dgm:t>
    </dgm:pt>
    <dgm:pt modelId="{6879463C-523C-4644-A705-59F75013ABDA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uk-UA" sz="3600" dirty="0" smtClean="0"/>
            <a:t>За кількістю учасників</a:t>
          </a:r>
          <a:endParaRPr lang="ru-RU" sz="3600" dirty="0"/>
        </a:p>
      </dgm:t>
    </dgm:pt>
    <dgm:pt modelId="{EEDFC493-78E3-4776-A727-A25ADAD027C0}" type="parTrans" cxnId="{E5C654F4-316C-4672-B036-A6A887EAA0BD}">
      <dgm:prSet/>
      <dgm:spPr/>
      <dgm:t>
        <a:bodyPr/>
        <a:lstStyle/>
        <a:p>
          <a:endParaRPr lang="ru-RU"/>
        </a:p>
      </dgm:t>
    </dgm:pt>
    <dgm:pt modelId="{AF957C48-B87E-4284-8880-EA049B609C63}" type="sibTrans" cxnId="{E5C654F4-316C-4672-B036-A6A887EAA0BD}">
      <dgm:prSet/>
      <dgm:spPr/>
      <dgm:t>
        <a:bodyPr/>
        <a:lstStyle/>
        <a:p>
          <a:endParaRPr lang="ru-RU"/>
        </a:p>
      </dgm:t>
    </dgm:pt>
    <dgm:pt modelId="{25012F20-98BF-46A6-AD2E-56C01968DBF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 err="1" smtClean="0"/>
            <a:t>внутрішньоособистісний</a:t>
          </a:r>
          <a:endParaRPr lang="ru-RU" sz="2400" dirty="0"/>
        </a:p>
      </dgm:t>
    </dgm:pt>
    <dgm:pt modelId="{825A1E42-DAF6-4944-B2B2-176E2432DC05}" type="parTrans" cxnId="{A0C4CA36-BBCC-4462-9F21-A1B4AE1F6F18}">
      <dgm:prSet/>
      <dgm:spPr/>
      <dgm:t>
        <a:bodyPr/>
        <a:lstStyle/>
        <a:p>
          <a:endParaRPr lang="ru-RU"/>
        </a:p>
      </dgm:t>
    </dgm:pt>
    <dgm:pt modelId="{E2DD515C-9387-4A1D-AA9A-DA601BB2C955}" type="sibTrans" cxnId="{A0C4CA36-BBCC-4462-9F21-A1B4AE1F6F18}">
      <dgm:prSet/>
      <dgm:spPr/>
      <dgm:t>
        <a:bodyPr/>
        <a:lstStyle/>
        <a:p>
          <a:endParaRPr lang="ru-RU"/>
        </a:p>
      </dgm:t>
    </dgm:pt>
    <dgm:pt modelId="{75DEB636-A181-4A74-8A47-10BB1AABC09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 err="1" smtClean="0"/>
            <a:t>міжгруповий</a:t>
          </a:r>
          <a:endParaRPr lang="ru-RU" sz="2400" dirty="0"/>
        </a:p>
      </dgm:t>
    </dgm:pt>
    <dgm:pt modelId="{93984E35-39E3-4377-937E-C011FBC942DD}" type="parTrans" cxnId="{EEB57670-0E5D-4D98-9C00-01ADAF470EAF}">
      <dgm:prSet/>
      <dgm:spPr/>
      <dgm:t>
        <a:bodyPr/>
        <a:lstStyle/>
        <a:p>
          <a:endParaRPr lang="ru-RU"/>
        </a:p>
      </dgm:t>
    </dgm:pt>
    <dgm:pt modelId="{DF34F804-D1DC-4DC1-B677-F1D1F2167246}" type="sibTrans" cxnId="{EEB57670-0E5D-4D98-9C00-01ADAF470EAF}">
      <dgm:prSet/>
      <dgm:spPr/>
      <dgm:t>
        <a:bodyPr/>
        <a:lstStyle/>
        <a:p>
          <a:endParaRPr lang="ru-RU"/>
        </a:p>
      </dgm:t>
    </dgm:pt>
    <dgm:pt modelId="{63407C27-0C26-4B62-A0E7-DF35FC3A0D78}">
      <dgm:prSet phldrT="[Текст]" custT="1"/>
      <dgm:spPr/>
      <dgm:t>
        <a:bodyPr/>
        <a:lstStyle/>
        <a:p>
          <a:r>
            <a:rPr lang="uk-UA" sz="3600" dirty="0" smtClean="0"/>
            <a:t>За </a:t>
          </a:r>
          <a:r>
            <a:rPr lang="uk-UA" sz="3600" dirty="0" err="1" smtClean="0"/>
            <a:t>Коузером</a:t>
          </a:r>
          <a:endParaRPr lang="ru-RU" sz="3600" dirty="0"/>
        </a:p>
      </dgm:t>
    </dgm:pt>
    <dgm:pt modelId="{8446804F-2DEB-4220-8DF4-A1A6B942C5BF}" type="parTrans" cxnId="{56972BAE-7DBA-477F-9EAA-0F316800B314}">
      <dgm:prSet/>
      <dgm:spPr/>
      <dgm:t>
        <a:bodyPr/>
        <a:lstStyle/>
        <a:p>
          <a:endParaRPr lang="ru-RU"/>
        </a:p>
      </dgm:t>
    </dgm:pt>
    <dgm:pt modelId="{B8C79D74-1B51-4AF0-8C2C-5DF6B81D2C6B}" type="sibTrans" cxnId="{56972BAE-7DBA-477F-9EAA-0F316800B314}">
      <dgm:prSet/>
      <dgm:spPr/>
      <dgm:t>
        <a:bodyPr/>
        <a:lstStyle/>
        <a:p>
          <a:endParaRPr lang="ru-RU"/>
        </a:p>
      </dgm:t>
    </dgm:pt>
    <dgm:pt modelId="{046C0ECE-20E0-4EC4-9629-D602E87BB65E}">
      <dgm:prSet phldrT="[Текст]" custT="1"/>
      <dgm:spPr/>
      <dgm:t>
        <a:bodyPr/>
        <a:lstStyle/>
        <a:p>
          <a:r>
            <a:rPr lang="uk-UA" sz="2800" dirty="0" smtClean="0"/>
            <a:t>реалістичний</a:t>
          </a:r>
          <a:endParaRPr lang="ru-RU" sz="2800" dirty="0"/>
        </a:p>
      </dgm:t>
    </dgm:pt>
    <dgm:pt modelId="{88C25E75-CB29-4C41-BE18-73ECFBE884A5}" type="parTrans" cxnId="{D020F47E-458F-44E8-BD4C-B612B89CA921}">
      <dgm:prSet/>
      <dgm:spPr/>
      <dgm:t>
        <a:bodyPr/>
        <a:lstStyle/>
        <a:p>
          <a:endParaRPr lang="ru-RU"/>
        </a:p>
      </dgm:t>
    </dgm:pt>
    <dgm:pt modelId="{B464B228-7A73-4B54-AC66-CC3CB37C1C03}" type="sibTrans" cxnId="{D020F47E-458F-44E8-BD4C-B612B89CA921}">
      <dgm:prSet/>
      <dgm:spPr/>
      <dgm:t>
        <a:bodyPr/>
        <a:lstStyle/>
        <a:p>
          <a:endParaRPr lang="ru-RU"/>
        </a:p>
      </dgm:t>
    </dgm:pt>
    <dgm:pt modelId="{6A17C9EE-C007-41E5-A7C0-0AB854E87FE3}">
      <dgm:prSet phldrT="[Текст]" custT="1"/>
      <dgm:spPr/>
      <dgm:t>
        <a:bodyPr/>
        <a:lstStyle/>
        <a:p>
          <a:r>
            <a:rPr lang="uk-UA" sz="2800" dirty="0" smtClean="0"/>
            <a:t>нереалістичний</a:t>
          </a:r>
          <a:endParaRPr lang="ru-RU" sz="2800" dirty="0"/>
        </a:p>
      </dgm:t>
    </dgm:pt>
    <dgm:pt modelId="{0BA9AE67-A988-4B68-BEDF-681C1B0D5228}" type="parTrans" cxnId="{86D61317-8AC9-40B9-894C-0FB6316745A8}">
      <dgm:prSet/>
      <dgm:spPr/>
      <dgm:t>
        <a:bodyPr/>
        <a:lstStyle/>
        <a:p>
          <a:endParaRPr lang="ru-RU"/>
        </a:p>
      </dgm:t>
    </dgm:pt>
    <dgm:pt modelId="{78FF618B-2BE6-499F-A558-57A3593010A6}" type="sibTrans" cxnId="{86D61317-8AC9-40B9-894C-0FB6316745A8}">
      <dgm:prSet/>
      <dgm:spPr/>
      <dgm:t>
        <a:bodyPr/>
        <a:lstStyle/>
        <a:p>
          <a:endParaRPr lang="ru-RU"/>
        </a:p>
      </dgm:t>
    </dgm:pt>
    <dgm:pt modelId="{D0F10D1C-99AD-4349-999E-E8875D6CFFF3}">
      <dgm:prSet phldrT="[Текст]" custT="1"/>
      <dgm:spPr/>
      <dgm:t>
        <a:bodyPr/>
        <a:lstStyle/>
        <a:p>
          <a:r>
            <a:rPr lang="uk-UA" sz="2800" dirty="0" smtClean="0"/>
            <a:t>громадські</a:t>
          </a:r>
          <a:endParaRPr lang="ru-RU" sz="2800" dirty="0"/>
        </a:p>
      </dgm:t>
    </dgm:pt>
    <dgm:pt modelId="{D8153B4C-33B8-4787-9B5B-43EB9D4C394C}" type="parTrans" cxnId="{31B0B198-8592-498E-A968-134AB0704A5B}">
      <dgm:prSet/>
      <dgm:spPr/>
      <dgm:t>
        <a:bodyPr/>
        <a:lstStyle/>
        <a:p>
          <a:endParaRPr lang="ru-RU"/>
        </a:p>
      </dgm:t>
    </dgm:pt>
    <dgm:pt modelId="{C18AA319-D782-41EF-A548-278DC0961EE9}" type="sibTrans" cxnId="{31B0B198-8592-498E-A968-134AB0704A5B}">
      <dgm:prSet/>
      <dgm:spPr/>
      <dgm:t>
        <a:bodyPr/>
        <a:lstStyle/>
        <a:p>
          <a:endParaRPr lang="ru-RU"/>
        </a:p>
      </dgm:t>
    </dgm:pt>
    <dgm:pt modelId="{70792373-4A45-4D3A-9C5C-8714B2AFB358}">
      <dgm:prSet phldrT="[Текст]" custT="1"/>
      <dgm:spPr/>
      <dgm:t>
        <a:bodyPr/>
        <a:lstStyle/>
        <a:p>
          <a:endParaRPr lang="ru-RU" sz="3600" dirty="0"/>
        </a:p>
      </dgm:t>
    </dgm:pt>
    <dgm:pt modelId="{493ED68D-CAA6-402F-A556-A942B3B8C81C}" type="parTrans" cxnId="{E9007061-746A-4C31-83D5-BF0AE4D55345}">
      <dgm:prSet/>
      <dgm:spPr/>
      <dgm:t>
        <a:bodyPr/>
        <a:lstStyle/>
        <a:p>
          <a:endParaRPr lang="ru-RU"/>
        </a:p>
      </dgm:t>
    </dgm:pt>
    <dgm:pt modelId="{E535C728-9B4B-45C3-8FFA-94FCADFF89F4}" type="sibTrans" cxnId="{E9007061-746A-4C31-83D5-BF0AE4D55345}">
      <dgm:prSet/>
      <dgm:spPr/>
      <dgm:t>
        <a:bodyPr/>
        <a:lstStyle/>
        <a:p>
          <a:endParaRPr lang="ru-RU"/>
        </a:p>
      </dgm:t>
    </dgm:pt>
    <dgm:pt modelId="{13B7DBA5-3BEC-46E1-9127-2C3764E0F5A3}">
      <dgm:prSet phldrT="[Текст]" custT="1"/>
      <dgm:spPr/>
      <dgm:t>
        <a:bodyPr/>
        <a:lstStyle/>
        <a:p>
          <a:r>
            <a:rPr lang="uk-UA" sz="2800" dirty="0" smtClean="0"/>
            <a:t>політичні</a:t>
          </a:r>
          <a:endParaRPr lang="ru-RU" sz="2800" dirty="0"/>
        </a:p>
      </dgm:t>
    </dgm:pt>
    <dgm:pt modelId="{8F33F1FE-3146-4D5F-8FE8-81A5F73D3088}" type="parTrans" cxnId="{C4F3FDC8-9BB2-408D-80F3-1BF98E9C5E35}">
      <dgm:prSet/>
      <dgm:spPr/>
      <dgm:t>
        <a:bodyPr/>
        <a:lstStyle/>
        <a:p>
          <a:endParaRPr lang="ru-RU"/>
        </a:p>
      </dgm:t>
    </dgm:pt>
    <dgm:pt modelId="{D3478713-697E-4961-A1EC-A30F9CC44F40}" type="sibTrans" cxnId="{C4F3FDC8-9BB2-408D-80F3-1BF98E9C5E35}">
      <dgm:prSet/>
      <dgm:spPr/>
      <dgm:t>
        <a:bodyPr/>
        <a:lstStyle/>
        <a:p>
          <a:endParaRPr lang="ru-RU"/>
        </a:p>
      </dgm:t>
    </dgm:pt>
    <dgm:pt modelId="{8FB155D2-7C4F-48A2-A22F-90690032134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 smtClean="0"/>
            <a:t>міжособистісний</a:t>
          </a:r>
          <a:endParaRPr lang="ru-RU" sz="2400" dirty="0"/>
        </a:p>
      </dgm:t>
    </dgm:pt>
    <dgm:pt modelId="{08C32F58-19EE-420F-A153-08A066744B93}" type="parTrans" cxnId="{D1C50B3A-C6CA-455C-AEC6-D815FB6A8FB8}">
      <dgm:prSet/>
      <dgm:spPr/>
      <dgm:t>
        <a:bodyPr/>
        <a:lstStyle/>
        <a:p>
          <a:endParaRPr lang="ru-RU"/>
        </a:p>
      </dgm:t>
    </dgm:pt>
    <dgm:pt modelId="{BA18A4DA-A1DC-4B1D-8547-30295AC1D1A0}" type="sibTrans" cxnId="{D1C50B3A-C6CA-455C-AEC6-D815FB6A8FB8}">
      <dgm:prSet/>
      <dgm:spPr/>
      <dgm:t>
        <a:bodyPr/>
        <a:lstStyle/>
        <a:p>
          <a:endParaRPr lang="ru-RU"/>
        </a:p>
      </dgm:t>
    </dgm:pt>
    <dgm:pt modelId="{65790993-132B-4C40-8CF7-AEF59583F011}" type="pres">
      <dgm:prSet presAssocID="{16E3220B-C27A-4EB8-844D-CE346D32B6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ECC3-1758-492C-9A82-6B275D38E81A}" type="pres">
      <dgm:prSet presAssocID="{AE9ED892-15BE-42C7-80F3-1974213420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78BEF-BFCF-4E0E-86DF-B65DF3A67402}" type="pres">
      <dgm:prSet presAssocID="{2E310466-5266-4211-8782-EEAC7E6FF320}" presName="sibTrans" presStyleCnt="0"/>
      <dgm:spPr/>
      <dgm:t>
        <a:bodyPr/>
        <a:lstStyle/>
        <a:p>
          <a:endParaRPr lang="ru-RU"/>
        </a:p>
      </dgm:t>
    </dgm:pt>
    <dgm:pt modelId="{4ECAFFCD-F6E1-44FC-A4D8-1059E64B67A4}" type="pres">
      <dgm:prSet presAssocID="{6879463C-523C-4644-A705-59F75013AB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FC6C6-0A9B-4AB8-BD29-11CF628AD4F2}" type="pres">
      <dgm:prSet presAssocID="{AF957C48-B87E-4284-8880-EA049B609C63}" presName="sibTrans" presStyleCnt="0"/>
      <dgm:spPr/>
      <dgm:t>
        <a:bodyPr/>
        <a:lstStyle/>
        <a:p>
          <a:endParaRPr lang="ru-RU"/>
        </a:p>
      </dgm:t>
    </dgm:pt>
    <dgm:pt modelId="{056989A9-A358-4955-AF6A-FE018D753CB8}" type="pres">
      <dgm:prSet presAssocID="{63407C27-0C26-4B62-A0E7-DF35FC3A0D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D7794-38AB-44F4-8BB1-8F814202C9DF}" srcId="{AE9ED892-15BE-42C7-80F3-1974213420C6}" destId="{B617DA1B-91EB-4BE4-877B-184FD2F40162}" srcOrd="0" destOrd="0" parTransId="{B54DB747-EE41-4476-AB6C-47F63FC554A3}" sibTransId="{64EB464C-BDED-424D-A0F9-0FBC9888FE3E}"/>
    <dgm:cxn modelId="{C4F3FDC8-9BB2-408D-80F3-1BF98E9C5E35}" srcId="{AE9ED892-15BE-42C7-80F3-1974213420C6}" destId="{13B7DBA5-3BEC-46E1-9127-2C3764E0F5A3}" srcOrd="3" destOrd="0" parTransId="{8F33F1FE-3146-4D5F-8FE8-81A5F73D3088}" sibTransId="{D3478713-697E-4961-A1EC-A30F9CC44F40}"/>
    <dgm:cxn modelId="{01969C6D-47C0-48E7-9FED-029667FB9027}" type="presOf" srcId="{8FB155D2-7C4F-48A2-A22F-906900321349}" destId="{4ECAFFCD-F6E1-44FC-A4D8-1059E64B67A4}" srcOrd="0" destOrd="2" presId="urn:microsoft.com/office/officeart/2005/8/layout/hList6"/>
    <dgm:cxn modelId="{21BC8323-42DC-4736-A030-A6CCB693ED7D}" type="presOf" srcId="{6A17C9EE-C007-41E5-A7C0-0AB854E87FE3}" destId="{056989A9-A358-4955-AF6A-FE018D753CB8}" srcOrd="0" destOrd="2" presId="urn:microsoft.com/office/officeart/2005/8/layout/hList6"/>
    <dgm:cxn modelId="{56972BAE-7DBA-477F-9EAA-0F316800B314}" srcId="{16E3220B-C27A-4EB8-844D-CE346D32B6C1}" destId="{63407C27-0C26-4B62-A0E7-DF35FC3A0D78}" srcOrd="2" destOrd="0" parTransId="{8446804F-2DEB-4220-8DF4-A1A6B942C5BF}" sibTransId="{B8C79D74-1B51-4AF0-8C2C-5DF6B81D2C6B}"/>
    <dgm:cxn modelId="{0E0428DF-BA51-4B1E-A855-9CD4FEE11B1E}" srcId="{AE9ED892-15BE-42C7-80F3-1974213420C6}" destId="{FA355B18-1C3D-4BF0-9395-F83CE30E97B2}" srcOrd="2" destOrd="0" parTransId="{AF92132D-4E60-4946-889D-85BC5D315864}" sibTransId="{AB07DB6A-86A8-4846-B319-5E8D85D7DDDF}"/>
    <dgm:cxn modelId="{C182AEAC-04F1-41DE-B10D-2709BCD110FA}" type="presOf" srcId="{16E3220B-C27A-4EB8-844D-CE346D32B6C1}" destId="{65790993-132B-4C40-8CF7-AEF59583F011}" srcOrd="0" destOrd="0" presId="urn:microsoft.com/office/officeart/2005/8/layout/hList6"/>
    <dgm:cxn modelId="{D1C50B3A-C6CA-455C-AEC6-D815FB6A8FB8}" srcId="{6879463C-523C-4644-A705-59F75013ABDA}" destId="{8FB155D2-7C4F-48A2-A22F-906900321349}" srcOrd="1" destOrd="0" parTransId="{08C32F58-19EE-420F-A153-08A066744B93}" sibTransId="{BA18A4DA-A1DC-4B1D-8547-30295AC1D1A0}"/>
    <dgm:cxn modelId="{6014EB8A-6E40-4ECD-BB5D-B744985C0802}" type="presOf" srcId="{AE9ED892-15BE-42C7-80F3-1974213420C6}" destId="{43A2ECC3-1758-492C-9A82-6B275D38E81A}" srcOrd="0" destOrd="0" presId="urn:microsoft.com/office/officeart/2005/8/layout/hList6"/>
    <dgm:cxn modelId="{29731DC6-1AE6-48A6-A0B5-947DBBFDA50B}" type="presOf" srcId="{63407C27-0C26-4B62-A0E7-DF35FC3A0D78}" destId="{056989A9-A358-4955-AF6A-FE018D753CB8}" srcOrd="0" destOrd="0" presId="urn:microsoft.com/office/officeart/2005/8/layout/hList6"/>
    <dgm:cxn modelId="{A0C4CA36-BBCC-4462-9F21-A1B4AE1F6F18}" srcId="{6879463C-523C-4644-A705-59F75013ABDA}" destId="{25012F20-98BF-46A6-AD2E-56C01968DBF0}" srcOrd="0" destOrd="0" parTransId="{825A1E42-DAF6-4944-B2B2-176E2432DC05}" sibTransId="{E2DD515C-9387-4A1D-AA9A-DA601BB2C955}"/>
    <dgm:cxn modelId="{6BAACD82-896D-4918-A7E0-EA412977ED4A}" srcId="{16E3220B-C27A-4EB8-844D-CE346D32B6C1}" destId="{AE9ED892-15BE-42C7-80F3-1974213420C6}" srcOrd="0" destOrd="0" parTransId="{2BD66F5B-8117-40B4-AC02-41A989B6C25A}" sibTransId="{2E310466-5266-4211-8782-EEAC7E6FF320}"/>
    <dgm:cxn modelId="{A712AE01-6929-4FBC-9E95-932DE1B1BDAB}" type="presOf" srcId="{B617DA1B-91EB-4BE4-877B-184FD2F40162}" destId="{43A2ECC3-1758-492C-9A82-6B275D38E81A}" srcOrd="0" destOrd="1" presId="urn:microsoft.com/office/officeart/2005/8/layout/hList6"/>
    <dgm:cxn modelId="{3967EC6E-CCF0-4940-8F0D-F8E808EC274B}" type="presOf" srcId="{046C0ECE-20E0-4EC4-9629-D602E87BB65E}" destId="{056989A9-A358-4955-AF6A-FE018D753CB8}" srcOrd="0" destOrd="1" presId="urn:microsoft.com/office/officeart/2005/8/layout/hList6"/>
    <dgm:cxn modelId="{31B0B198-8592-498E-A968-134AB0704A5B}" srcId="{AE9ED892-15BE-42C7-80F3-1974213420C6}" destId="{D0F10D1C-99AD-4349-999E-E8875D6CFFF3}" srcOrd="1" destOrd="0" parTransId="{D8153B4C-33B8-4787-9B5B-43EB9D4C394C}" sibTransId="{C18AA319-D782-41EF-A548-278DC0961EE9}"/>
    <dgm:cxn modelId="{D79E3DF6-1D14-4EE1-8E76-CEE43E5777CC}" type="presOf" srcId="{FA355B18-1C3D-4BF0-9395-F83CE30E97B2}" destId="{43A2ECC3-1758-492C-9A82-6B275D38E81A}" srcOrd="0" destOrd="3" presId="urn:microsoft.com/office/officeart/2005/8/layout/hList6"/>
    <dgm:cxn modelId="{E5C654F4-316C-4672-B036-A6A887EAA0BD}" srcId="{16E3220B-C27A-4EB8-844D-CE346D32B6C1}" destId="{6879463C-523C-4644-A705-59F75013ABDA}" srcOrd="1" destOrd="0" parTransId="{EEDFC493-78E3-4776-A727-A25ADAD027C0}" sibTransId="{AF957C48-B87E-4284-8880-EA049B609C63}"/>
    <dgm:cxn modelId="{86D61317-8AC9-40B9-894C-0FB6316745A8}" srcId="{63407C27-0C26-4B62-A0E7-DF35FC3A0D78}" destId="{6A17C9EE-C007-41E5-A7C0-0AB854E87FE3}" srcOrd="1" destOrd="0" parTransId="{0BA9AE67-A988-4B68-BEDF-681C1B0D5228}" sibTransId="{78FF618B-2BE6-499F-A558-57A3593010A6}"/>
    <dgm:cxn modelId="{EEB57670-0E5D-4D98-9C00-01ADAF470EAF}" srcId="{6879463C-523C-4644-A705-59F75013ABDA}" destId="{75DEB636-A181-4A74-8A47-10BB1AABC096}" srcOrd="2" destOrd="0" parTransId="{93984E35-39E3-4377-937E-C011FBC942DD}" sibTransId="{DF34F804-D1DC-4DC1-B677-F1D1F2167246}"/>
    <dgm:cxn modelId="{7438FDA4-4A35-4679-811F-9F840F6E1830}" type="presOf" srcId="{6879463C-523C-4644-A705-59F75013ABDA}" destId="{4ECAFFCD-F6E1-44FC-A4D8-1059E64B67A4}" srcOrd="0" destOrd="0" presId="urn:microsoft.com/office/officeart/2005/8/layout/hList6"/>
    <dgm:cxn modelId="{E9007061-746A-4C31-83D5-BF0AE4D55345}" srcId="{AE9ED892-15BE-42C7-80F3-1974213420C6}" destId="{70792373-4A45-4D3A-9C5C-8714B2AFB358}" srcOrd="4" destOrd="0" parTransId="{493ED68D-CAA6-402F-A556-A942B3B8C81C}" sibTransId="{E535C728-9B4B-45C3-8FFA-94FCADFF89F4}"/>
    <dgm:cxn modelId="{08FACDEB-6ABF-45CC-987D-FA048A9B80D6}" type="presOf" srcId="{75DEB636-A181-4A74-8A47-10BB1AABC096}" destId="{4ECAFFCD-F6E1-44FC-A4D8-1059E64B67A4}" srcOrd="0" destOrd="3" presId="urn:microsoft.com/office/officeart/2005/8/layout/hList6"/>
    <dgm:cxn modelId="{1045540A-B3B4-43D8-B8A3-E85B7FFA0D5F}" type="presOf" srcId="{D0F10D1C-99AD-4349-999E-E8875D6CFFF3}" destId="{43A2ECC3-1758-492C-9A82-6B275D38E81A}" srcOrd="0" destOrd="2" presId="urn:microsoft.com/office/officeart/2005/8/layout/hList6"/>
    <dgm:cxn modelId="{D020F47E-458F-44E8-BD4C-B612B89CA921}" srcId="{63407C27-0C26-4B62-A0E7-DF35FC3A0D78}" destId="{046C0ECE-20E0-4EC4-9629-D602E87BB65E}" srcOrd="0" destOrd="0" parTransId="{88C25E75-CB29-4C41-BE18-73ECFBE884A5}" sibTransId="{B464B228-7A73-4B54-AC66-CC3CB37C1C03}"/>
    <dgm:cxn modelId="{F9624A6C-E870-42A6-ABAC-E1EA1CA3C8F1}" type="presOf" srcId="{13B7DBA5-3BEC-46E1-9127-2C3764E0F5A3}" destId="{43A2ECC3-1758-492C-9A82-6B275D38E81A}" srcOrd="0" destOrd="4" presId="urn:microsoft.com/office/officeart/2005/8/layout/hList6"/>
    <dgm:cxn modelId="{75C027F2-F471-4A81-B55C-73DAAA1A4E0F}" type="presOf" srcId="{25012F20-98BF-46A6-AD2E-56C01968DBF0}" destId="{4ECAFFCD-F6E1-44FC-A4D8-1059E64B67A4}" srcOrd="0" destOrd="1" presId="urn:microsoft.com/office/officeart/2005/8/layout/hList6"/>
    <dgm:cxn modelId="{8FFA39D3-DF7A-4628-BEA1-A8D2380EACF6}" type="presOf" srcId="{70792373-4A45-4D3A-9C5C-8714B2AFB358}" destId="{43A2ECC3-1758-492C-9A82-6B275D38E81A}" srcOrd="0" destOrd="5" presId="urn:microsoft.com/office/officeart/2005/8/layout/hList6"/>
    <dgm:cxn modelId="{11D0C925-F7A0-4404-A688-4160B94D7FC1}" type="presParOf" srcId="{65790993-132B-4C40-8CF7-AEF59583F011}" destId="{43A2ECC3-1758-492C-9A82-6B275D38E81A}" srcOrd="0" destOrd="0" presId="urn:microsoft.com/office/officeart/2005/8/layout/hList6"/>
    <dgm:cxn modelId="{BA6494B8-5636-4D66-8FB0-D010E8640D3F}" type="presParOf" srcId="{65790993-132B-4C40-8CF7-AEF59583F011}" destId="{23E78BEF-BFCF-4E0E-86DF-B65DF3A67402}" srcOrd="1" destOrd="0" presId="urn:microsoft.com/office/officeart/2005/8/layout/hList6"/>
    <dgm:cxn modelId="{1E09E5BA-2D23-4599-82F0-53AC33B50309}" type="presParOf" srcId="{65790993-132B-4C40-8CF7-AEF59583F011}" destId="{4ECAFFCD-F6E1-44FC-A4D8-1059E64B67A4}" srcOrd="2" destOrd="0" presId="urn:microsoft.com/office/officeart/2005/8/layout/hList6"/>
    <dgm:cxn modelId="{F69799F3-4603-4619-BE7E-972993CF79AC}" type="presParOf" srcId="{65790993-132B-4C40-8CF7-AEF59583F011}" destId="{7EEFC6C6-0A9B-4AB8-BD29-11CF628AD4F2}" srcOrd="3" destOrd="0" presId="urn:microsoft.com/office/officeart/2005/8/layout/hList6"/>
    <dgm:cxn modelId="{432C8945-05B7-4140-977D-8DE2E8A09548}" type="presParOf" srcId="{65790993-132B-4C40-8CF7-AEF59583F011}" destId="{056989A9-A358-4955-AF6A-FE018D753CB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2FDB9-B03C-4441-970E-2C4FA2ECB98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5EACB3-1212-4A47-8109-AE1DA294F000}">
      <dgm:prSet phldrT="[Текст]"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Реальний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» — 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, </a:t>
          </a:r>
          <a:r>
            <a:rPr lang="ru-RU" b="0" i="0" dirty="0" err="1" smtClean="0"/>
            <a:t>який</a:t>
          </a:r>
          <a:r>
            <a:rPr lang="ru-RU" b="0" i="0" dirty="0" smtClean="0"/>
            <a:t> </a:t>
          </a:r>
          <a:r>
            <a:rPr lang="ru-RU" b="0" i="0" dirty="0" err="1" smtClean="0"/>
            <a:t>об'єктивно</a:t>
          </a:r>
          <a:r>
            <a:rPr lang="ru-RU" b="0" i="0" dirty="0" smtClean="0"/>
            <a:t> </a:t>
          </a:r>
          <a:r>
            <a:rPr lang="ru-RU" b="0" i="0" dirty="0" err="1" smtClean="0"/>
            <a:t>існує</a:t>
          </a:r>
          <a:r>
            <a:rPr lang="ru-RU" b="0" i="0" dirty="0" smtClean="0"/>
            <a:t> і адекватно </a:t>
          </a:r>
          <a:r>
            <a:rPr lang="ru-RU" b="0" i="0" dirty="0" err="1" smtClean="0"/>
            <a:t>сприймається</a:t>
          </a:r>
          <a:r>
            <a:rPr lang="ru-RU" b="0" i="0" dirty="0" smtClean="0"/>
            <a:t>.</a:t>
          </a:r>
          <a:endParaRPr lang="ru-RU" dirty="0"/>
        </a:p>
      </dgm:t>
    </dgm:pt>
    <dgm:pt modelId="{45D813A0-DE2B-4F50-83D3-084BC6877F9D}" type="parTrans" cxnId="{5138E07F-8D52-43AD-9315-2DEF6D1AACCA}">
      <dgm:prSet/>
      <dgm:spPr/>
      <dgm:t>
        <a:bodyPr/>
        <a:lstStyle/>
        <a:p>
          <a:endParaRPr lang="ru-RU"/>
        </a:p>
      </dgm:t>
    </dgm:pt>
    <dgm:pt modelId="{7C63DD2B-5FD5-4D26-B446-07A315EBECF4}" type="sibTrans" cxnId="{5138E07F-8D52-43AD-9315-2DEF6D1AACCA}">
      <dgm:prSet/>
      <dgm:spPr/>
      <dgm:t>
        <a:bodyPr/>
        <a:lstStyle/>
        <a:p>
          <a:endParaRPr lang="ru-RU"/>
        </a:p>
      </dgm:t>
    </dgm:pt>
    <dgm:pt modelId="{ECF43736-C437-468A-B52A-95D7F408DAE1}">
      <dgm:prSet phldrT="[Текст]"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Зміщений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» — </a:t>
          </a:r>
          <a:r>
            <a:rPr lang="ru-RU" b="0" i="0" dirty="0" err="1" smtClean="0"/>
            <a:t>реальний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, за </a:t>
          </a:r>
          <a:r>
            <a:rPr lang="ru-RU" b="0" i="0" dirty="0" err="1" smtClean="0"/>
            <a:t>яким</a:t>
          </a:r>
          <a:r>
            <a:rPr lang="ru-RU" b="0" i="0" dirty="0" smtClean="0"/>
            <a:t> </a:t>
          </a:r>
          <a:r>
            <a:rPr lang="ru-RU" b="0" i="0" dirty="0" err="1" smtClean="0"/>
            <a:t>приховується</a:t>
          </a:r>
          <a:r>
            <a:rPr lang="ru-RU" b="0" i="0" dirty="0" smtClean="0"/>
            <a:t> </a:t>
          </a:r>
          <a:r>
            <a:rPr lang="ru-RU" b="0" i="0" dirty="0" err="1" smtClean="0"/>
            <a:t>інший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є </a:t>
          </a:r>
          <a:r>
            <a:rPr lang="ru-RU" b="0" i="0" dirty="0" err="1" smtClean="0"/>
            <a:t>справжнім</a:t>
          </a:r>
          <a:r>
            <a:rPr lang="ru-RU" b="0" i="0" dirty="0" smtClean="0"/>
            <a:t> </a:t>
          </a:r>
          <a:r>
            <a:rPr lang="ru-RU" b="0" i="0" dirty="0" err="1" smtClean="0"/>
            <a:t>чинником</a:t>
          </a:r>
          <a:r>
            <a:rPr lang="ru-RU" b="0" i="0" dirty="0" smtClean="0"/>
            <a:t> </a:t>
          </a:r>
          <a:r>
            <a:rPr lang="ru-RU" b="0" i="0" dirty="0" err="1" smtClean="0"/>
            <a:t>конфліктної</a:t>
          </a:r>
          <a:r>
            <a:rPr lang="ru-RU" b="0" i="0" dirty="0" smtClean="0"/>
            <a:t> </a:t>
          </a:r>
          <a:r>
            <a:rPr lang="ru-RU" b="0" i="0" dirty="0" err="1" smtClean="0"/>
            <a:t>ситуації</a:t>
          </a:r>
          <a:r>
            <a:rPr lang="ru-RU" b="0" i="0" dirty="0" smtClean="0"/>
            <a:t>.</a:t>
          </a:r>
          <a:endParaRPr lang="ru-RU" dirty="0"/>
        </a:p>
      </dgm:t>
    </dgm:pt>
    <dgm:pt modelId="{BC9D5B66-CB8E-4245-8597-60B77CE50645}" type="parTrans" cxnId="{5BFCFABD-883B-4CBB-B4C0-593265DA9AC3}">
      <dgm:prSet/>
      <dgm:spPr/>
      <dgm:t>
        <a:bodyPr/>
        <a:lstStyle/>
        <a:p>
          <a:endParaRPr lang="ru-RU"/>
        </a:p>
      </dgm:t>
    </dgm:pt>
    <dgm:pt modelId="{939833EA-0503-4EFA-BA06-0DED27CA8509}" type="sibTrans" cxnId="{5BFCFABD-883B-4CBB-B4C0-593265DA9AC3}">
      <dgm:prSet/>
      <dgm:spPr/>
      <dgm:t>
        <a:bodyPr/>
        <a:lstStyle/>
        <a:p>
          <a:endParaRPr lang="ru-RU"/>
        </a:p>
      </dgm:t>
    </dgm:pt>
    <dgm:pt modelId="{CAD84AFA-5A4B-42EC-B44B-4666107B1673}">
      <dgm:prSet phldrT="[Текст]"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Помилково</a:t>
          </a:r>
          <a:r>
            <a:rPr lang="ru-RU" b="0" i="0" dirty="0" smtClean="0"/>
            <a:t> </a:t>
          </a:r>
          <a:r>
            <a:rPr lang="ru-RU" b="0" i="0" dirty="0" err="1" smtClean="0"/>
            <a:t>дописаний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» — </a:t>
          </a:r>
          <a:r>
            <a:rPr lang="ru-RU" b="0" i="0" dirty="0" err="1" smtClean="0"/>
            <a:t>конфлікт</a:t>
          </a:r>
          <a:r>
            <a:rPr lang="ru-RU" b="0" i="0" dirty="0" smtClean="0"/>
            <a:t>, </a:t>
          </a:r>
          <a:r>
            <a:rPr lang="ru-RU" b="0" i="0" dirty="0" err="1" smtClean="0"/>
            <a:t>що</a:t>
          </a:r>
          <a:r>
            <a:rPr lang="ru-RU" b="0" i="0" dirty="0" smtClean="0"/>
            <a:t> </a:t>
          </a:r>
          <a:r>
            <a:rPr lang="ru-RU" b="0" i="0" dirty="0" err="1" smtClean="0"/>
            <a:t>помилково</a:t>
          </a:r>
          <a:r>
            <a:rPr lang="ru-RU" b="0" i="0" dirty="0" smtClean="0"/>
            <a:t> </a:t>
          </a:r>
          <a:r>
            <a:rPr lang="ru-RU" b="0" i="0" dirty="0" err="1" smtClean="0"/>
            <a:t>тлумачиться</a:t>
          </a:r>
          <a:r>
            <a:rPr lang="ru-RU" b="0" i="0" dirty="0" smtClean="0"/>
            <a:t>.</a:t>
          </a:r>
          <a:endParaRPr lang="ru-RU" dirty="0"/>
        </a:p>
      </dgm:t>
    </dgm:pt>
    <dgm:pt modelId="{E63796F1-B054-41A1-9935-9A91C4162DBB}" type="parTrans" cxnId="{78DA4E75-277E-4C7C-A725-A62600B7E15E}">
      <dgm:prSet/>
      <dgm:spPr/>
      <dgm:t>
        <a:bodyPr/>
        <a:lstStyle/>
        <a:p>
          <a:endParaRPr lang="ru-RU"/>
        </a:p>
      </dgm:t>
    </dgm:pt>
    <dgm:pt modelId="{35FF6C05-08F4-499C-900A-B221E3308A29}" type="sibTrans" cxnId="{78DA4E75-277E-4C7C-A725-A62600B7E15E}">
      <dgm:prSet/>
      <dgm:spPr/>
      <dgm:t>
        <a:bodyPr/>
        <a:lstStyle/>
        <a:p>
          <a:endParaRPr lang="ru-RU"/>
        </a:p>
      </dgm:t>
    </dgm:pt>
    <dgm:pt modelId="{A831199B-702D-45DE-9025-5AD340E1527C}">
      <dgm:prSet phldrT="[Текст]"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Хибний</a:t>
          </a:r>
          <a:r>
            <a:rPr lang="ru-RU" b="0" i="0" dirty="0" smtClean="0"/>
            <a:t> </a:t>
          </a:r>
          <a:r>
            <a:rPr lang="ru-RU" b="0" i="0" dirty="0" err="1" smtClean="0"/>
            <a:t>конфлікт</a:t>
          </a:r>
          <a:r>
            <a:rPr lang="ru-RU" b="0" i="0" dirty="0" smtClean="0"/>
            <a:t>» — у </a:t>
          </a:r>
          <a:r>
            <a:rPr lang="ru-RU" b="0" i="0" dirty="0" err="1" smtClean="0"/>
            <a:t>цьому</a:t>
          </a:r>
          <a:r>
            <a:rPr lang="ru-RU" b="0" i="0" dirty="0" smtClean="0"/>
            <a:t> </a:t>
          </a:r>
          <a:r>
            <a:rPr lang="ru-RU" b="0" i="0" dirty="0" err="1" smtClean="0"/>
            <a:t>випадку</a:t>
          </a:r>
          <a:r>
            <a:rPr lang="ru-RU" b="0" i="0" dirty="0" smtClean="0"/>
            <a:t> </a:t>
          </a:r>
          <a:r>
            <a:rPr lang="ru-RU" b="0" i="0" dirty="0" err="1" smtClean="0"/>
            <a:t>реальних</a:t>
          </a:r>
          <a:r>
            <a:rPr lang="ru-RU" b="0" i="0" dirty="0" smtClean="0"/>
            <a:t> </a:t>
          </a:r>
          <a:r>
            <a:rPr lang="ru-RU" b="0" i="0" dirty="0" err="1" smtClean="0"/>
            <a:t>підстав</a:t>
          </a:r>
          <a:r>
            <a:rPr lang="ru-RU" b="0" i="0" dirty="0" smtClean="0"/>
            <a:t> для </a:t>
          </a:r>
          <a:r>
            <a:rPr lang="ru-RU" b="0" i="0" dirty="0" err="1" smtClean="0"/>
            <a:t>конфлікту</a:t>
          </a:r>
          <a:r>
            <a:rPr lang="ru-RU" b="0" i="0" dirty="0" smtClean="0"/>
            <a:t> не </a:t>
          </a:r>
          <a:r>
            <a:rPr lang="ru-RU" b="0" i="0" dirty="0" err="1" smtClean="0"/>
            <a:t>існує</a:t>
          </a:r>
          <a:r>
            <a:rPr lang="ru-RU" b="0" i="0" dirty="0" smtClean="0"/>
            <a:t>, </a:t>
          </a:r>
          <a:r>
            <a:rPr lang="ru-RU" b="0" i="0" dirty="0" err="1" smtClean="0"/>
            <a:t>об'єктивно</a:t>
          </a:r>
          <a:r>
            <a:rPr lang="ru-RU" b="0" i="0" dirty="0" smtClean="0"/>
            <a:t> </a:t>
          </a:r>
          <a:r>
            <a:rPr lang="ru-RU" b="0" i="0" dirty="0" err="1" smtClean="0"/>
            <a:t>його</a:t>
          </a:r>
          <a:r>
            <a:rPr lang="ru-RU" b="0" i="0" dirty="0" smtClean="0"/>
            <a:t> </a:t>
          </a:r>
          <a:r>
            <a:rPr lang="ru-RU" b="0" i="0" dirty="0" err="1" smtClean="0"/>
            <a:t>немає</a:t>
          </a:r>
          <a:r>
            <a:rPr lang="ru-RU" b="0" i="0" dirty="0" smtClean="0"/>
            <a:t>, але </a:t>
          </a:r>
          <a:r>
            <a:rPr lang="ru-RU" b="0" i="0" dirty="0" err="1" smtClean="0"/>
            <a:t>він</a:t>
          </a:r>
          <a:r>
            <a:rPr lang="ru-RU" b="0" i="0" dirty="0" smtClean="0"/>
            <a:t> </a:t>
          </a:r>
          <a:r>
            <a:rPr lang="ru-RU" b="0" i="0" dirty="0" err="1" smtClean="0"/>
            <a:t>виникає</a:t>
          </a:r>
          <a:r>
            <a:rPr lang="ru-RU" b="0" i="0" dirty="0" smtClean="0"/>
            <a:t> у </a:t>
          </a:r>
          <a:r>
            <a:rPr lang="ru-RU" b="0" i="0" dirty="0" err="1" smtClean="0"/>
            <a:t>свідомості</a:t>
          </a:r>
          <a:r>
            <a:rPr lang="ru-RU" b="0" i="0" dirty="0" smtClean="0"/>
            <a:t> </a:t>
          </a:r>
          <a:r>
            <a:rPr lang="ru-RU" b="0" i="0" dirty="0" err="1" smtClean="0"/>
            <a:t>конфліктуючих</a:t>
          </a:r>
          <a:r>
            <a:rPr lang="ru-RU" b="0" i="0" dirty="0" smtClean="0"/>
            <a:t> </a:t>
          </a:r>
          <a:r>
            <a:rPr lang="ru-RU" b="0" i="0" dirty="0" err="1" smtClean="0"/>
            <a:t>сторін</a:t>
          </a:r>
          <a:r>
            <a:rPr lang="ru-RU" b="0" i="0" dirty="0" smtClean="0"/>
            <a:t> через </a:t>
          </a:r>
          <a:r>
            <a:rPr lang="ru-RU" b="0" i="0" dirty="0" err="1" smtClean="0"/>
            <a:t>помилкове</a:t>
          </a:r>
          <a:r>
            <a:rPr lang="ru-RU" b="0" i="0" dirty="0" smtClean="0"/>
            <a:t> </a:t>
          </a:r>
          <a:r>
            <a:rPr lang="ru-RU" b="0" i="0" dirty="0" err="1" smtClean="0"/>
            <a:t>сприймання</a:t>
          </a:r>
          <a:r>
            <a:rPr lang="ru-RU" b="0" i="0" dirty="0" smtClean="0"/>
            <a:t> та </a:t>
          </a:r>
          <a:r>
            <a:rPr lang="ru-RU" b="0" i="0" dirty="0" err="1" smtClean="0"/>
            <a:t>розуміння</a:t>
          </a:r>
          <a:r>
            <a:rPr lang="ru-RU" b="0" i="0" dirty="0" smtClean="0"/>
            <a:t> </a:t>
          </a:r>
          <a:r>
            <a:rPr lang="ru-RU" b="0" i="0" dirty="0" err="1" smtClean="0"/>
            <a:t>ситуації</a:t>
          </a:r>
          <a:r>
            <a:rPr lang="ru-RU" b="0" i="0" dirty="0" smtClean="0"/>
            <a:t>.</a:t>
          </a:r>
        </a:p>
        <a:p>
          <a:endParaRPr lang="ru-RU" dirty="0"/>
        </a:p>
      </dgm:t>
    </dgm:pt>
    <dgm:pt modelId="{61BFA4FF-90C8-4497-97F5-CD8F6DD80559}" type="parTrans" cxnId="{B4A9CD00-7912-4C82-B503-56E0893847B0}">
      <dgm:prSet/>
      <dgm:spPr/>
      <dgm:t>
        <a:bodyPr/>
        <a:lstStyle/>
        <a:p>
          <a:endParaRPr lang="ru-RU"/>
        </a:p>
      </dgm:t>
    </dgm:pt>
    <dgm:pt modelId="{A5124076-D8A1-42FD-99DA-8042A8408712}" type="sibTrans" cxnId="{B4A9CD00-7912-4C82-B503-56E0893847B0}">
      <dgm:prSet/>
      <dgm:spPr/>
      <dgm:t>
        <a:bodyPr/>
        <a:lstStyle/>
        <a:p>
          <a:endParaRPr lang="ru-RU"/>
        </a:p>
      </dgm:t>
    </dgm:pt>
    <dgm:pt modelId="{932C7613-5885-4CA2-A900-095FF5ACEF2E}">
      <dgm:prSet/>
      <dgm:spPr/>
      <dgm:t>
        <a:bodyPr/>
        <a:lstStyle/>
        <a:p>
          <a:r>
            <a:rPr lang="ru-RU" b="0" i="0" smtClean="0"/>
            <a:t>«Випадковий, або умовний, конфлікт» — залежить від обставин, що можуть змінюватися, але ці обставини не усвідомлюються конфліктуючими сторонами.</a:t>
          </a:r>
          <a:endParaRPr lang="ru-RU"/>
        </a:p>
      </dgm:t>
    </dgm:pt>
    <dgm:pt modelId="{611DD5AE-51A2-4852-B3E7-842ABAC3C2BF}" type="parTrans" cxnId="{C3069E1F-B57A-470A-B684-ABC897F70D03}">
      <dgm:prSet/>
      <dgm:spPr/>
      <dgm:t>
        <a:bodyPr/>
        <a:lstStyle/>
        <a:p>
          <a:endParaRPr lang="ru-RU"/>
        </a:p>
      </dgm:t>
    </dgm:pt>
    <dgm:pt modelId="{2E603B06-D7F6-469F-B3E0-C2B0DAB4A10D}" type="sibTrans" cxnId="{C3069E1F-B57A-470A-B684-ABC897F70D03}">
      <dgm:prSet/>
      <dgm:spPr/>
      <dgm:t>
        <a:bodyPr/>
        <a:lstStyle/>
        <a:p>
          <a:endParaRPr lang="ru-RU"/>
        </a:p>
      </dgm:t>
    </dgm:pt>
    <dgm:pt modelId="{C8C14D8E-63FC-43AC-BAD2-96B25ED99518}">
      <dgm:prSet/>
      <dgm:spPr/>
      <dgm:t>
        <a:bodyPr/>
        <a:lstStyle/>
        <a:p>
          <a:r>
            <a:rPr lang="ru-RU" smtClean="0"/>
            <a:t> «Латентний конфлікт» — конфлікт, який має відбутися, але не виникає тому, що не усвідомлюється.</a:t>
          </a:r>
          <a:endParaRPr lang="ru-RU"/>
        </a:p>
      </dgm:t>
    </dgm:pt>
    <dgm:pt modelId="{8B11430F-E8A7-41A3-8F66-17C11B432129}" type="parTrans" cxnId="{697200B9-968A-4B07-BA2A-B77642F65572}">
      <dgm:prSet/>
      <dgm:spPr/>
      <dgm:t>
        <a:bodyPr/>
        <a:lstStyle/>
        <a:p>
          <a:endParaRPr lang="ru-RU"/>
        </a:p>
      </dgm:t>
    </dgm:pt>
    <dgm:pt modelId="{ED948912-A693-4779-94AA-9AEF34816A82}" type="sibTrans" cxnId="{697200B9-968A-4B07-BA2A-B77642F65572}">
      <dgm:prSet/>
      <dgm:spPr/>
      <dgm:t>
        <a:bodyPr/>
        <a:lstStyle/>
        <a:p>
          <a:endParaRPr lang="ru-RU"/>
        </a:p>
      </dgm:t>
    </dgm:pt>
    <dgm:pt modelId="{8D94C09C-88A7-4D7B-9EAF-E850C192AFBF}" type="pres">
      <dgm:prSet presAssocID="{E382FDB9-B03C-4441-970E-2C4FA2ECB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31F92-C84D-42D0-B727-7D6797809CE5}" type="pres">
      <dgm:prSet presAssocID="{7F5EACB3-1212-4A47-8109-AE1DA294F00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A6A9F-359E-43B4-BC33-93FDBE2009B9}" type="pres">
      <dgm:prSet presAssocID="{7C63DD2B-5FD5-4D26-B446-07A315EBECF4}" presName="sibTrans" presStyleCnt="0"/>
      <dgm:spPr/>
    </dgm:pt>
    <dgm:pt modelId="{DDF4B170-C5CE-421A-B8F9-3BBCD936CB31}" type="pres">
      <dgm:prSet presAssocID="{ECF43736-C437-468A-B52A-95D7F408DA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6DD56-5595-4A5C-9460-F8AA5A3EA90B}" type="pres">
      <dgm:prSet presAssocID="{939833EA-0503-4EFA-BA06-0DED27CA8509}" presName="sibTrans" presStyleCnt="0"/>
      <dgm:spPr/>
    </dgm:pt>
    <dgm:pt modelId="{6D4B5872-8D3F-4098-AB4D-2651D04B7C1D}" type="pres">
      <dgm:prSet presAssocID="{932C7613-5885-4CA2-A900-095FF5ACEF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84418-05AB-46F4-835E-55BC102AE274}" type="pres">
      <dgm:prSet presAssocID="{2E603B06-D7F6-469F-B3E0-C2B0DAB4A10D}" presName="sibTrans" presStyleCnt="0"/>
      <dgm:spPr/>
    </dgm:pt>
    <dgm:pt modelId="{A08BFD90-C5C8-4E9A-809A-B8A8A70A3974}" type="pres">
      <dgm:prSet presAssocID="{CAD84AFA-5A4B-42EC-B44B-4666107B16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CA6C2-CB6F-492E-A69B-1622E9B77D62}" type="pres">
      <dgm:prSet presAssocID="{35FF6C05-08F4-499C-900A-B221E3308A29}" presName="sibTrans" presStyleCnt="0"/>
      <dgm:spPr/>
    </dgm:pt>
    <dgm:pt modelId="{431C476D-4387-416E-A836-CD81963CCB1F}" type="pres">
      <dgm:prSet presAssocID="{C8C14D8E-63FC-43AC-BAD2-96B25ED995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B7950-4CDA-4741-8049-52702BB8D505}" type="pres">
      <dgm:prSet presAssocID="{ED948912-A693-4779-94AA-9AEF34816A82}" presName="sibTrans" presStyleCnt="0"/>
      <dgm:spPr/>
    </dgm:pt>
    <dgm:pt modelId="{CC72830B-8875-4F3B-878E-95C2E6BB4F1C}" type="pres">
      <dgm:prSet presAssocID="{A831199B-702D-45DE-9025-5AD340E152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68DFE-A8A1-4400-9592-91A2EC879219}" type="presOf" srcId="{ECF43736-C437-468A-B52A-95D7F408DAE1}" destId="{DDF4B170-C5CE-421A-B8F9-3BBCD936CB31}" srcOrd="0" destOrd="0" presId="urn:microsoft.com/office/officeart/2005/8/layout/default"/>
    <dgm:cxn modelId="{78DA4E75-277E-4C7C-A725-A62600B7E15E}" srcId="{E382FDB9-B03C-4441-970E-2C4FA2ECB988}" destId="{CAD84AFA-5A4B-42EC-B44B-4666107B1673}" srcOrd="3" destOrd="0" parTransId="{E63796F1-B054-41A1-9935-9A91C4162DBB}" sibTransId="{35FF6C05-08F4-499C-900A-B221E3308A29}"/>
    <dgm:cxn modelId="{174F4911-FDD0-4803-9F6A-B71162D997F7}" type="presOf" srcId="{C8C14D8E-63FC-43AC-BAD2-96B25ED99518}" destId="{431C476D-4387-416E-A836-CD81963CCB1F}" srcOrd="0" destOrd="0" presId="urn:microsoft.com/office/officeart/2005/8/layout/default"/>
    <dgm:cxn modelId="{9B0C0633-7737-4029-A7BA-9221FA706F63}" type="presOf" srcId="{A831199B-702D-45DE-9025-5AD340E1527C}" destId="{CC72830B-8875-4F3B-878E-95C2E6BB4F1C}" srcOrd="0" destOrd="0" presId="urn:microsoft.com/office/officeart/2005/8/layout/default"/>
    <dgm:cxn modelId="{5BFCFABD-883B-4CBB-B4C0-593265DA9AC3}" srcId="{E382FDB9-B03C-4441-970E-2C4FA2ECB988}" destId="{ECF43736-C437-468A-B52A-95D7F408DAE1}" srcOrd="1" destOrd="0" parTransId="{BC9D5B66-CB8E-4245-8597-60B77CE50645}" sibTransId="{939833EA-0503-4EFA-BA06-0DED27CA8509}"/>
    <dgm:cxn modelId="{697200B9-968A-4B07-BA2A-B77642F65572}" srcId="{E382FDB9-B03C-4441-970E-2C4FA2ECB988}" destId="{C8C14D8E-63FC-43AC-BAD2-96B25ED99518}" srcOrd="4" destOrd="0" parTransId="{8B11430F-E8A7-41A3-8F66-17C11B432129}" sibTransId="{ED948912-A693-4779-94AA-9AEF34816A82}"/>
    <dgm:cxn modelId="{760699AE-46BD-436F-A500-FE875602EFDE}" type="presOf" srcId="{7F5EACB3-1212-4A47-8109-AE1DA294F000}" destId="{10F31F92-C84D-42D0-B727-7D6797809CE5}" srcOrd="0" destOrd="0" presId="urn:microsoft.com/office/officeart/2005/8/layout/default"/>
    <dgm:cxn modelId="{A3B075D7-6F39-47CF-B964-1E6FAAF80B7F}" type="presOf" srcId="{CAD84AFA-5A4B-42EC-B44B-4666107B1673}" destId="{A08BFD90-C5C8-4E9A-809A-B8A8A70A3974}" srcOrd="0" destOrd="0" presId="urn:microsoft.com/office/officeart/2005/8/layout/default"/>
    <dgm:cxn modelId="{C3069E1F-B57A-470A-B684-ABC897F70D03}" srcId="{E382FDB9-B03C-4441-970E-2C4FA2ECB988}" destId="{932C7613-5885-4CA2-A900-095FF5ACEF2E}" srcOrd="2" destOrd="0" parTransId="{611DD5AE-51A2-4852-B3E7-842ABAC3C2BF}" sibTransId="{2E603B06-D7F6-469F-B3E0-C2B0DAB4A10D}"/>
    <dgm:cxn modelId="{5138E07F-8D52-43AD-9315-2DEF6D1AACCA}" srcId="{E382FDB9-B03C-4441-970E-2C4FA2ECB988}" destId="{7F5EACB3-1212-4A47-8109-AE1DA294F000}" srcOrd="0" destOrd="0" parTransId="{45D813A0-DE2B-4F50-83D3-084BC6877F9D}" sibTransId="{7C63DD2B-5FD5-4D26-B446-07A315EBECF4}"/>
    <dgm:cxn modelId="{EBD6DED0-FD8B-4687-B681-936708D98B9C}" type="presOf" srcId="{932C7613-5885-4CA2-A900-095FF5ACEF2E}" destId="{6D4B5872-8D3F-4098-AB4D-2651D04B7C1D}" srcOrd="0" destOrd="0" presId="urn:microsoft.com/office/officeart/2005/8/layout/default"/>
    <dgm:cxn modelId="{B4A9CD00-7912-4C82-B503-56E0893847B0}" srcId="{E382FDB9-B03C-4441-970E-2C4FA2ECB988}" destId="{A831199B-702D-45DE-9025-5AD340E1527C}" srcOrd="5" destOrd="0" parTransId="{61BFA4FF-90C8-4497-97F5-CD8F6DD80559}" sibTransId="{A5124076-D8A1-42FD-99DA-8042A8408712}"/>
    <dgm:cxn modelId="{BFD395C7-EE3C-4C86-9299-67886DF20C17}" type="presOf" srcId="{E382FDB9-B03C-4441-970E-2C4FA2ECB988}" destId="{8D94C09C-88A7-4D7B-9EAF-E850C192AFBF}" srcOrd="0" destOrd="0" presId="urn:microsoft.com/office/officeart/2005/8/layout/default"/>
    <dgm:cxn modelId="{AC5A9273-570A-4497-9222-3181ABB155BC}" type="presParOf" srcId="{8D94C09C-88A7-4D7B-9EAF-E850C192AFBF}" destId="{10F31F92-C84D-42D0-B727-7D6797809CE5}" srcOrd="0" destOrd="0" presId="urn:microsoft.com/office/officeart/2005/8/layout/default"/>
    <dgm:cxn modelId="{6473B6A3-57D0-4B1C-8F2E-00A85D07C77D}" type="presParOf" srcId="{8D94C09C-88A7-4D7B-9EAF-E850C192AFBF}" destId="{C50A6A9F-359E-43B4-BC33-93FDBE2009B9}" srcOrd="1" destOrd="0" presId="urn:microsoft.com/office/officeart/2005/8/layout/default"/>
    <dgm:cxn modelId="{DD8EDFE9-F2A6-4D58-A679-E27B1A31258E}" type="presParOf" srcId="{8D94C09C-88A7-4D7B-9EAF-E850C192AFBF}" destId="{DDF4B170-C5CE-421A-B8F9-3BBCD936CB31}" srcOrd="2" destOrd="0" presId="urn:microsoft.com/office/officeart/2005/8/layout/default"/>
    <dgm:cxn modelId="{847442B7-AAE5-48C6-9CFE-9245549E3A74}" type="presParOf" srcId="{8D94C09C-88A7-4D7B-9EAF-E850C192AFBF}" destId="{D4C6DD56-5595-4A5C-9460-F8AA5A3EA90B}" srcOrd="3" destOrd="0" presId="urn:microsoft.com/office/officeart/2005/8/layout/default"/>
    <dgm:cxn modelId="{2634332E-E9B7-4826-A178-1FC3A4B9E90B}" type="presParOf" srcId="{8D94C09C-88A7-4D7B-9EAF-E850C192AFBF}" destId="{6D4B5872-8D3F-4098-AB4D-2651D04B7C1D}" srcOrd="4" destOrd="0" presId="urn:microsoft.com/office/officeart/2005/8/layout/default"/>
    <dgm:cxn modelId="{4A760CC4-E0FF-42BC-87F9-467EF53EFF3A}" type="presParOf" srcId="{8D94C09C-88A7-4D7B-9EAF-E850C192AFBF}" destId="{BEC84418-05AB-46F4-835E-55BC102AE274}" srcOrd="5" destOrd="0" presId="urn:microsoft.com/office/officeart/2005/8/layout/default"/>
    <dgm:cxn modelId="{FF14BC0F-0041-43C3-8F6F-F26C646C7297}" type="presParOf" srcId="{8D94C09C-88A7-4D7B-9EAF-E850C192AFBF}" destId="{A08BFD90-C5C8-4E9A-809A-B8A8A70A3974}" srcOrd="6" destOrd="0" presId="urn:microsoft.com/office/officeart/2005/8/layout/default"/>
    <dgm:cxn modelId="{40AE5930-6193-48B9-8B8D-3F4C85AF94E3}" type="presParOf" srcId="{8D94C09C-88A7-4D7B-9EAF-E850C192AFBF}" destId="{39CCA6C2-CB6F-492E-A69B-1622E9B77D62}" srcOrd="7" destOrd="0" presId="urn:microsoft.com/office/officeart/2005/8/layout/default"/>
    <dgm:cxn modelId="{7F2E176A-42D6-4E13-AFC3-50CC52E23CA8}" type="presParOf" srcId="{8D94C09C-88A7-4D7B-9EAF-E850C192AFBF}" destId="{431C476D-4387-416E-A836-CD81963CCB1F}" srcOrd="8" destOrd="0" presId="urn:microsoft.com/office/officeart/2005/8/layout/default"/>
    <dgm:cxn modelId="{FD278DA1-C633-44F9-A18B-472691ECFC69}" type="presParOf" srcId="{8D94C09C-88A7-4D7B-9EAF-E850C192AFBF}" destId="{DCBB7950-4CDA-4741-8049-52702BB8D505}" srcOrd="9" destOrd="0" presId="urn:microsoft.com/office/officeart/2005/8/layout/default"/>
    <dgm:cxn modelId="{A96D33E8-52A9-4F4F-873D-2B805D7B1F53}" type="presParOf" srcId="{8D94C09C-88A7-4D7B-9EAF-E850C192AFBF}" destId="{CC72830B-8875-4F3B-878E-95C2E6BB4F1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830983-E949-4209-B1FD-C448764AC6C9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32FB5A-CBF7-491B-B237-D1D102A3ABDF}">
      <dgm:prSet phldrT="[Текст]"/>
      <dgm:spPr/>
      <dgm:t>
        <a:bodyPr/>
        <a:lstStyle/>
        <a:p>
          <a:r>
            <a:rPr lang="uk-UA" dirty="0" smtClean="0"/>
            <a:t>Конфлікт</a:t>
          </a:r>
          <a:endParaRPr lang="ru-RU" dirty="0"/>
        </a:p>
      </dgm:t>
    </dgm:pt>
    <dgm:pt modelId="{AED055E4-1862-41AA-B481-6CFBBE7B0FC4}" type="parTrans" cxnId="{539C7A61-BA5C-45E5-BFD0-23CFF83ADA61}">
      <dgm:prSet/>
      <dgm:spPr/>
      <dgm:t>
        <a:bodyPr/>
        <a:lstStyle/>
        <a:p>
          <a:endParaRPr lang="ru-RU"/>
        </a:p>
      </dgm:t>
    </dgm:pt>
    <dgm:pt modelId="{58DC0389-86A3-4B26-B25D-B7302F8E404C}" type="sibTrans" cxnId="{539C7A61-BA5C-45E5-BFD0-23CFF83ADA61}">
      <dgm:prSet/>
      <dgm:spPr/>
      <dgm:t>
        <a:bodyPr/>
        <a:lstStyle/>
        <a:p>
          <a:endParaRPr lang="ru-RU"/>
        </a:p>
      </dgm:t>
    </dgm:pt>
    <dgm:pt modelId="{328CBFD6-035E-4EF2-9ECF-2D129C21FE13}">
      <dgm:prSet phldrT="[Текст]"/>
      <dgm:spPr/>
      <dgm:t>
        <a:bodyPr/>
        <a:lstStyle/>
        <a:p>
          <a:r>
            <a:rPr lang="uk-UA" dirty="0" smtClean="0"/>
            <a:t>Конструктивні (компроміс, співробітництво)</a:t>
          </a:r>
          <a:endParaRPr lang="ru-RU" dirty="0"/>
        </a:p>
      </dgm:t>
    </dgm:pt>
    <dgm:pt modelId="{8B820380-C7E3-4C0E-8752-DDC65EB5C30D}" type="parTrans" cxnId="{89955EC9-A29B-401F-9F39-55BAADC84E7B}">
      <dgm:prSet/>
      <dgm:spPr/>
      <dgm:t>
        <a:bodyPr/>
        <a:lstStyle/>
        <a:p>
          <a:endParaRPr lang="ru-RU"/>
        </a:p>
      </dgm:t>
    </dgm:pt>
    <dgm:pt modelId="{0675DADD-4EC6-4810-8B67-B8C1BF8536F0}" type="sibTrans" cxnId="{89955EC9-A29B-401F-9F39-55BAADC84E7B}">
      <dgm:prSet/>
      <dgm:spPr/>
      <dgm:t>
        <a:bodyPr/>
        <a:lstStyle/>
        <a:p>
          <a:endParaRPr lang="ru-RU"/>
        </a:p>
      </dgm:t>
    </dgm:pt>
    <dgm:pt modelId="{C96608AB-B84C-45DD-8046-B0B45B58C944}">
      <dgm:prSet phldrT="[Текст]"/>
      <dgm:spPr/>
      <dgm:t>
        <a:bodyPr/>
        <a:lstStyle/>
        <a:p>
          <a:r>
            <a:rPr lang="uk-UA" dirty="0" smtClean="0"/>
            <a:t>Деструктивні (розрив відносин)</a:t>
          </a:r>
          <a:endParaRPr lang="ru-RU" dirty="0"/>
        </a:p>
      </dgm:t>
    </dgm:pt>
    <dgm:pt modelId="{2263E364-D253-4366-B1E6-F5CE9144F7E8}" type="parTrans" cxnId="{E4EBFE1E-636C-491F-B4B0-044A67C245BE}">
      <dgm:prSet/>
      <dgm:spPr/>
      <dgm:t>
        <a:bodyPr/>
        <a:lstStyle/>
        <a:p>
          <a:endParaRPr lang="ru-RU"/>
        </a:p>
      </dgm:t>
    </dgm:pt>
    <dgm:pt modelId="{393B42EB-245E-4AE9-9757-E0EF57EB5ADA}" type="sibTrans" cxnId="{E4EBFE1E-636C-491F-B4B0-044A67C245BE}">
      <dgm:prSet/>
      <dgm:spPr/>
      <dgm:t>
        <a:bodyPr/>
        <a:lstStyle/>
        <a:p>
          <a:endParaRPr lang="ru-RU"/>
        </a:p>
      </dgm:t>
    </dgm:pt>
    <dgm:pt modelId="{1DC064A2-F7DA-475A-8FF8-E8113174288F}">
      <dgm:prSet phldrT="[Текст]"/>
      <dgm:spPr/>
      <dgm:t>
        <a:bodyPr/>
        <a:lstStyle/>
        <a:p>
          <a:r>
            <a:rPr lang="uk-UA" dirty="0" smtClean="0"/>
            <a:t>Ухилення</a:t>
          </a:r>
          <a:endParaRPr lang="ru-RU" dirty="0"/>
        </a:p>
      </dgm:t>
    </dgm:pt>
    <dgm:pt modelId="{075F5FD2-BB49-4820-BBCE-2D39D64BA99E}" type="parTrans" cxnId="{E300E3D1-4924-4BAF-8C51-4282FA20AE16}">
      <dgm:prSet/>
      <dgm:spPr/>
      <dgm:t>
        <a:bodyPr/>
        <a:lstStyle/>
        <a:p>
          <a:endParaRPr lang="ru-RU"/>
        </a:p>
      </dgm:t>
    </dgm:pt>
    <dgm:pt modelId="{E64B6054-EB86-4BF2-A7AE-662394DEB11F}" type="sibTrans" cxnId="{E300E3D1-4924-4BAF-8C51-4282FA20AE16}">
      <dgm:prSet/>
      <dgm:spPr/>
      <dgm:t>
        <a:bodyPr/>
        <a:lstStyle/>
        <a:p>
          <a:endParaRPr lang="ru-RU"/>
        </a:p>
      </dgm:t>
    </dgm:pt>
    <dgm:pt modelId="{22CB26D1-64F3-4118-9634-223F959C71D5}">
      <dgm:prSet phldrT="[Текст]"/>
      <dgm:spPr/>
      <dgm:t>
        <a:bodyPr/>
        <a:lstStyle/>
        <a:p>
          <a:r>
            <a:rPr lang="uk-UA" dirty="0" smtClean="0"/>
            <a:t>Залучення третьої особи - арбітраж</a:t>
          </a:r>
          <a:endParaRPr lang="ru-RU" dirty="0"/>
        </a:p>
      </dgm:t>
    </dgm:pt>
    <dgm:pt modelId="{159814FA-D9E5-4298-B79C-767D660C99CC}" type="parTrans" cxnId="{F1F88A8B-E224-4409-9E31-D3AD2FED6359}">
      <dgm:prSet/>
      <dgm:spPr/>
      <dgm:t>
        <a:bodyPr/>
        <a:lstStyle/>
        <a:p>
          <a:endParaRPr lang="ru-RU"/>
        </a:p>
      </dgm:t>
    </dgm:pt>
    <dgm:pt modelId="{9F26411F-DACC-4661-905F-D0CBD665CD2C}" type="sibTrans" cxnId="{F1F88A8B-E224-4409-9E31-D3AD2FED6359}">
      <dgm:prSet/>
      <dgm:spPr/>
      <dgm:t>
        <a:bodyPr/>
        <a:lstStyle/>
        <a:p>
          <a:endParaRPr lang="ru-RU"/>
        </a:p>
      </dgm:t>
    </dgm:pt>
    <dgm:pt modelId="{F4EE168B-E69F-43FB-82E9-73B5275097DA}" type="pres">
      <dgm:prSet presAssocID="{E9830983-E949-4209-B1FD-C448764AC6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3836AC-175E-4C0F-A479-18C0757512B5}" type="pres">
      <dgm:prSet presAssocID="{E9830983-E949-4209-B1FD-C448764AC6C9}" presName="matrix" presStyleCnt="0"/>
      <dgm:spPr/>
    </dgm:pt>
    <dgm:pt modelId="{ECFAD34C-6FC6-4C3D-9C65-BC292C7C7B0C}" type="pres">
      <dgm:prSet presAssocID="{E9830983-E949-4209-B1FD-C448764AC6C9}" presName="tile1" presStyleLbl="node1" presStyleIdx="0" presStyleCnt="4"/>
      <dgm:spPr/>
      <dgm:t>
        <a:bodyPr/>
        <a:lstStyle/>
        <a:p>
          <a:endParaRPr lang="ru-RU"/>
        </a:p>
      </dgm:t>
    </dgm:pt>
    <dgm:pt modelId="{3A650019-D1DA-4161-B612-18A9A6DF2C80}" type="pres">
      <dgm:prSet presAssocID="{E9830983-E949-4209-B1FD-C448764AC6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6B2B-D999-49D1-90B1-963DA6C84DD8}" type="pres">
      <dgm:prSet presAssocID="{E9830983-E949-4209-B1FD-C448764AC6C9}" presName="tile2" presStyleLbl="node1" presStyleIdx="1" presStyleCnt="4"/>
      <dgm:spPr/>
      <dgm:t>
        <a:bodyPr/>
        <a:lstStyle/>
        <a:p>
          <a:endParaRPr lang="ru-RU"/>
        </a:p>
      </dgm:t>
    </dgm:pt>
    <dgm:pt modelId="{F36BB68A-7C83-4328-9F12-74F54D616926}" type="pres">
      <dgm:prSet presAssocID="{E9830983-E949-4209-B1FD-C448764AC6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FDB81-C184-4E03-A606-D9161C313BC2}" type="pres">
      <dgm:prSet presAssocID="{E9830983-E949-4209-B1FD-C448764AC6C9}" presName="tile3" presStyleLbl="node1" presStyleIdx="2" presStyleCnt="4"/>
      <dgm:spPr/>
      <dgm:t>
        <a:bodyPr/>
        <a:lstStyle/>
        <a:p>
          <a:endParaRPr lang="ru-RU"/>
        </a:p>
      </dgm:t>
    </dgm:pt>
    <dgm:pt modelId="{B4B2E91B-2C82-4ACF-A750-01ACDE4158FD}" type="pres">
      <dgm:prSet presAssocID="{E9830983-E949-4209-B1FD-C448764AC6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43C7A-A9A7-484F-81B8-92C195D8545B}" type="pres">
      <dgm:prSet presAssocID="{E9830983-E949-4209-B1FD-C448764AC6C9}" presName="tile4" presStyleLbl="node1" presStyleIdx="3" presStyleCnt="4"/>
      <dgm:spPr/>
      <dgm:t>
        <a:bodyPr/>
        <a:lstStyle/>
        <a:p>
          <a:endParaRPr lang="ru-RU"/>
        </a:p>
      </dgm:t>
    </dgm:pt>
    <dgm:pt modelId="{79987011-435C-460F-A86C-E6463CE59A8F}" type="pres">
      <dgm:prSet presAssocID="{E9830983-E949-4209-B1FD-C448764AC6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6B343-9FC6-4F01-B0FB-00BD41226B36}" type="pres">
      <dgm:prSet presAssocID="{E9830983-E949-4209-B1FD-C448764AC6C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F37D1-8B2A-4FFD-B2C2-FEC029285C77}" type="presOf" srcId="{D232FB5A-CBF7-491B-B237-D1D102A3ABDF}" destId="{EE86B343-9FC6-4F01-B0FB-00BD41226B36}" srcOrd="0" destOrd="0" presId="urn:microsoft.com/office/officeart/2005/8/layout/matrix1"/>
    <dgm:cxn modelId="{F1F88A8B-E224-4409-9E31-D3AD2FED6359}" srcId="{D232FB5A-CBF7-491B-B237-D1D102A3ABDF}" destId="{22CB26D1-64F3-4118-9634-223F959C71D5}" srcOrd="3" destOrd="0" parTransId="{159814FA-D9E5-4298-B79C-767D660C99CC}" sibTransId="{9F26411F-DACC-4661-905F-D0CBD665CD2C}"/>
    <dgm:cxn modelId="{2064FD6B-B935-4FFF-B3EA-CBD02A6E8C8A}" type="presOf" srcId="{22CB26D1-64F3-4118-9634-223F959C71D5}" destId="{79987011-435C-460F-A86C-E6463CE59A8F}" srcOrd="1" destOrd="0" presId="urn:microsoft.com/office/officeart/2005/8/layout/matrix1"/>
    <dgm:cxn modelId="{E300E3D1-4924-4BAF-8C51-4282FA20AE16}" srcId="{D232FB5A-CBF7-491B-B237-D1D102A3ABDF}" destId="{1DC064A2-F7DA-475A-8FF8-E8113174288F}" srcOrd="2" destOrd="0" parTransId="{075F5FD2-BB49-4820-BBCE-2D39D64BA99E}" sibTransId="{E64B6054-EB86-4BF2-A7AE-662394DEB11F}"/>
    <dgm:cxn modelId="{0220B629-C541-4E60-8EAC-4FE445F8E156}" type="presOf" srcId="{1DC064A2-F7DA-475A-8FF8-E8113174288F}" destId="{B4B2E91B-2C82-4ACF-A750-01ACDE4158FD}" srcOrd="1" destOrd="0" presId="urn:microsoft.com/office/officeart/2005/8/layout/matrix1"/>
    <dgm:cxn modelId="{A8B78B23-A03A-49AD-A519-883C6CE7BAD9}" type="presOf" srcId="{328CBFD6-035E-4EF2-9ECF-2D129C21FE13}" destId="{ECFAD34C-6FC6-4C3D-9C65-BC292C7C7B0C}" srcOrd="0" destOrd="0" presId="urn:microsoft.com/office/officeart/2005/8/layout/matrix1"/>
    <dgm:cxn modelId="{E4EBFE1E-636C-491F-B4B0-044A67C245BE}" srcId="{D232FB5A-CBF7-491B-B237-D1D102A3ABDF}" destId="{C96608AB-B84C-45DD-8046-B0B45B58C944}" srcOrd="1" destOrd="0" parTransId="{2263E364-D253-4366-B1E6-F5CE9144F7E8}" sibTransId="{393B42EB-245E-4AE9-9757-E0EF57EB5ADA}"/>
    <dgm:cxn modelId="{16694ADB-B6A8-4FDF-9A8A-B838ECAC8BD0}" type="presOf" srcId="{C96608AB-B84C-45DD-8046-B0B45B58C944}" destId="{F36BB68A-7C83-4328-9F12-74F54D616926}" srcOrd="1" destOrd="0" presId="urn:microsoft.com/office/officeart/2005/8/layout/matrix1"/>
    <dgm:cxn modelId="{521CBBC9-E581-4C4E-A6A2-CC9B593565F3}" type="presOf" srcId="{1DC064A2-F7DA-475A-8FF8-E8113174288F}" destId="{AAAFDB81-C184-4E03-A606-D9161C313BC2}" srcOrd="0" destOrd="0" presId="urn:microsoft.com/office/officeart/2005/8/layout/matrix1"/>
    <dgm:cxn modelId="{5F787BF8-CE48-4740-9EA4-1F5D1450BE35}" type="presOf" srcId="{328CBFD6-035E-4EF2-9ECF-2D129C21FE13}" destId="{3A650019-D1DA-4161-B612-18A9A6DF2C80}" srcOrd="1" destOrd="0" presId="urn:microsoft.com/office/officeart/2005/8/layout/matrix1"/>
    <dgm:cxn modelId="{539C7A61-BA5C-45E5-BFD0-23CFF83ADA61}" srcId="{E9830983-E949-4209-B1FD-C448764AC6C9}" destId="{D232FB5A-CBF7-491B-B237-D1D102A3ABDF}" srcOrd="0" destOrd="0" parTransId="{AED055E4-1862-41AA-B481-6CFBBE7B0FC4}" sibTransId="{58DC0389-86A3-4B26-B25D-B7302F8E404C}"/>
    <dgm:cxn modelId="{89955EC9-A29B-401F-9F39-55BAADC84E7B}" srcId="{D232FB5A-CBF7-491B-B237-D1D102A3ABDF}" destId="{328CBFD6-035E-4EF2-9ECF-2D129C21FE13}" srcOrd="0" destOrd="0" parTransId="{8B820380-C7E3-4C0E-8752-DDC65EB5C30D}" sibTransId="{0675DADD-4EC6-4810-8B67-B8C1BF8536F0}"/>
    <dgm:cxn modelId="{8BDE47E3-31C8-498E-840F-5C26BE4DAD7D}" type="presOf" srcId="{22CB26D1-64F3-4118-9634-223F959C71D5}" destId="{E1C43C7A-A9A7-484F-81B8-92C195D8545B}" srcOrd="0" destOrd="0" presId="urn:microsoft.com/office/officeart/2005/8/layout/matrix1"/>
    <dgm:cxn modelId="{CDE2032E-CA65-4CEF-8C6A-6FB17A7F8945}" type="presOf" srcId="{E9830983-E949-4209-B1FD-C448764AC6C9}" destId="{F4EE168B-E69F-43FB-82E9-73B5275097DA}" srcOrd="0" destOrd="0" presId="urn:microsoft.com/office/officeart/2005/8/layout/matrix1"/>
    <dgm:cxn modelId="{62461190-A72D-4089-8EC7-5EBCB7551D43}" type="presOf" srcId="{C96608AB-B84C-45DD-8046-B0B45B58C944}" destId="{C27D6B2B-D999-49D1-90B1-963DA6C84DD8}" srcOrd="0" destOrd="0" presId="urn:microsoft.com/office/officeart/2005/8/layout/matrix1"/>
    <dgm:cxn modelId="{49533650-E999-47FC-9054-D709BDC4E6AF}" type="presParOf" srcId="{F4EE168B-E69F-43FB-82E9-73B5275097DA}" destId="{393836AC-175E-4C0F-A479-18C0757512B5}" srcOrd="0" destOrd="0" presId="urn:microsoft.com/office/officeart/2005/8/layout/matrix1"/>
    <dgm:cxn modelId="{B02724C9-92B5-4D54-AFFE-AA0DE9080AD1}" type="presParOf" srcId="{393836AC-175E-4C0F-A479-18C0757512B5}" destId="{ECFAD34C-6FC6-4C3D-9C65-BC292C7C7B0C}" srcOrd="0" destOrd="0" presId="urn:microsoft.com/office/officeart/2005/8/layout/matrix1"/>
    <dgm:cxn modelId="{B05351A0-3366-4EEF-AE88-B9DE3AB82145}" type="presParOf" srcId="{393836AC-175E-4C0F-A479-18C0757512B5}" destId="{3A650019-D1DA-4161-B612-18A9A6DF2C80}" srcOrd="1" destOrd="0" presId="urn:microsoft.com/office/officeart/2005/8/layout/matrix1"/>
    <dgm:cxn modelId="{761292CF-BD36-440E-99D0-2965AD637C23}" type="presParOf" srcId="{393836AC-175E-4C0F-A479-18C0757512B5}" destId="{C27D6B2B-D999-49D1-90B1-963DA6C84DD8}" srcOrd="2" destOrd="0" presId="urn:microsoft.com/office/officeart/2005/8/layout/matrix1"/>
    <dgm:cxn modelId="{A3F75CF3-8C67-4A98-8395-92FBF557CB81}" type="presParOf" srcId="{393836AC-175E-4C0F-A479-18C0757512B5}" destId="{F36BB68A-7C83-4328-9F12-74F54D616926}" srcOrd="3" destOrd="0" presId="urn:microsoft.com/office/officeart/2005/8/layout/matrix1"/>
    <dgm:cxn modelId="{AC13F9A9-85BC-49C8-917C-E3339796CD82}" type="presParOf" srcId="{393836AC-175E-4C0F-A479-18C0757512B5}" destId="{AAAFDB81-C184-4E03-A606-D9161C313BC2}" srcOrd="4" destOrd="0" presId="urn:microsoft.com/office/officeart/2005/8/layout/matrix1"/>
    <dgm:cxn modelId="{6297F34C-8256-4556-AA1E-530F6067E8EA}" type="presParOf" srcId="{393836AC-175E-4C0F-A479-18C0757512B5}" destId="{B4B2E91B-2C82-4ACF-A750-01ACDE4158FD}" srcOrd="5" destOrd="0" presId="urn:microsoft.com/office/officeart/2005/8/layout/matrix1"/>
    <dgm:cxn modelId="{F6E74E26-37AF-4308-A23E-3D95D1F512B1}" type="presParOf" srcId="{393836AC-175E-4C0F-A479-18C0757512B5}" destId="{E1C43C7A-A9A7-484F-81B8-92C195D8545B}" srcOrd="6" destOrd="0" presId="urn:microsoft.com/office/officeart/2005/8/layout/matrix1"/>
    <dgm:cxn modelId="{20441F56-378D-42F6-A9AD-65F7598C5E90}" type="presParOf" srcId="{393836AC-175E-4C0F-A479-18C0757512B5}" destId="{79987011-435C-460F-A86C-E6463CE59A8F}" srcOrd="7" destOrd="0" presId="urn:microsoft.com/office/officeart/2005/8/layout/matrix1"/>
    <dgm:cxn modelId="{866F99F8-611E-4AC2-8C7C-BD1171F15674}" type="presParOf" srcId="{F4EE168B-E69F-43FB-82E9-73B5275097DA}" destId="{EE86B343-9FC6-4F01-B0FB-00BD41226B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E2A01D-3270-435B-B8E9-21B432A9C46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AC3414D-2FAA-4141-AF26-BF07AA00B004}">
      <dgm:prSet phldrT="[Текст]"/>
      <dgm:spPr/>
      <dgm:t>
        <a:bodyPr/>
        <a:lstStyle/>
        <a:p>
          <a:r>
            <a:rPr lang="uk-UA" dirty="0" smtClean="0"/>
            <a:t>компроміс</a:t>
          </a:r>
          <a:endParaRPr lang="ru-RU" dirty="0"/>
        </a:p>
      </dgm:t>
    </dgm:pt>
    <dgm:pt modelId="{7B504F72-8D81-4D55-809C-14CD75234FD1}" type="parTrans" cxnId="{B59E31E9-2C09-43DE-9FE2-F04385E5E83F}">
      <dgm:prSet/>
      <dgm:spPr/>
      <dgm:t>
        <a:bodyPr/>
        <a:lstStyle/>
        <a:p>
          <a:endParaRPr lang="ru-RU"/>
        </a:p>
      </dgm:t>
    </dgm:pt>
    <dgm:pt modelId="{12A0BE2A-A958-4459-8370-1B47A866D128}" type="sibTrans" cxnId="{B59E31E9-2C09-43DE-9FE2-F04385E5E83F}">
      <dgm:prSet/>
      <dgm:spPr/>
      <dgm:t>
        <a:bodyPr/>
        <a:lstStyle/>
        <a:p>
          <a:endParaRPr lang="ru-RU"/>
        </a:p>
      </dgm:t>
    </dgm:pt>
    <dgm:pt modelId="{9A5F77F7-52A8-49C1-8A84-5AEDCEFB77D0}">
      <dgm:prSet phldrT="[Текст]"/>
      <dgm:spPr/>
      <dgm:t>
        <a:bodyPr/>
        <a:lstStyle/>
        <a:p>
          <a:r>
            <a:rPr lang="uk-UA" dirty="0" smtClean="0"/>
            <a:t>Ігнорування або ухил</a:t>
          </a:r>
          <a:endParaRPr lang="ru-RU" dirty="0"/>
        </a:p>
      </dgm:t>
    </dgm:pt>
    <dgm:pt modelId="{78BD9955-6D50-4809-9210-D472D8D03BE3}" type="parTrans" cxnId="{2B041C05-F754-4CD7-AAF3-63592ED2FE33}">
      <dgm:prSet/>
      <dgm:spPr/>
      <dgm:t>
        <a:bodyPr/>
        <a:lstStyle/>
        <a:p>
          <a:endParaRPr lang="ru-RU"/>
        </a:p>
      </dgm:t>
    </dgm:pt>
    <dgm:pt modelId="{84D176C2-6861-45CB-A065-AA03CC13F6A3}" type="sibTrans" cxnId="{2B041C05-F754-4CD7-AAF3-63592ED2FE33}">
      <dgm:prSet/>
      <dgm:spPr/>
      <dgm:t>
        <a:bodyPr/>
        <a:lstStyle/>
        <a:p>
          <a:endParaRPr lang="ru-RU"/>
        </a:p>
      </dgm:t>
    </dgm:pt>
    <dgm:pt modelId="{0C1BAE7A-3D5E-4275-B427-C7F241868E71}">
      <dgm:prSet phldrT="[Текст]"/>
      <dgm:spPr/>
      <dgm:t>
        <a:bodyPr/>
        <a:lstStyle/>
        <a:p>
          <a:r>
            <a:rPr lang="uk-UA" dirty="0" smtClean="0"/>
            <a:t>пристосування</a:t>
          </a:r>
          <a:endParaRPr lang="ru-RU" dirty="0"/>
        </a:p>
      </dgm:t>
    </dgm:pt>
    <dgm:pt modelId="{0FB41895-C9F2-4810-A5F9-DCD3471DEF71}" type="parTrans" cxnId="{A03D36A8-8939-4022-9C56-12DF8F83B83D}">
      <dgm:prSet/>
      <dgm:spPr/>
      <dgm:t>
        <a:bodyPr/>
        <a:lstStyle/>
        <a:p>
          <a:endParaRPr lang="ru-RU"/>
        </a:p>
      </dgm:t>
    </dgm:pt>
    <dgm:pt modelId="{5DA78DA9-E7BE-428B-9D65-824D77A62D4A}" type="sibTrans" cxnId="{A03D36A8-8939-4022-9C56-12DF8F83B83D}">
      <dgm:prSet/>
      <dgm:spPr/>
      <dgm:t>
        <a:bodyPr/>
        <a:lstStyle/>
        <a:p>
          <a:endParaRPr lang="ru-RU"/>
        </a:p>
      </dgm:t>
    </dgm:pt>
    <dgm:pt modelId="{1D6BFB43-F1CB-4950-92DD-66A8827C270E}" type="pres">
      <dgm:prSet presAssocID="{B8E2A01D-3270-435B-B8E9-21B432A9C46E}" presName="CompostProcess" presStyleCnt="0">
        <dgm:presLayoutVars>
          <dgm:dir/>
          <dgm:resizeHandles val="exact"/>
        </dgm:presLayoutVars>
      </dgm:prSet>
      <dgm:spPr/>
    </dgm:pt>
    <dgm:pt modelId="{3825985B-34F7-4BE7-AD53-8DC2700E2CBE}" type="pres">
      <dgm:prSet presAssocID="{B8E2A01D-3270-435B-B8E9-21B432A9C46E}" presName="arrow" presStyleLbl="bgShp" presStyleIdx="0" presStyleCnt="1"/>
      <dgm:spPr/>
    </dgm:pt>
    <dgm:pt modelId="{70AE8202-E80C-4194-94C0-BEFB42036929}" type="pres">
      <dgm:prSet presAssocID="{B8E2A01D-3270-435B-B8E9-21B432A9C46E}" presName="linearProcess" presStyleCnt="0"/>
      <dgm:spPr/>
    </dgm:pt>
    <dgm:pt modelId="{DD08D58F-427F-46F5-9B8A-B0B7702441F3}" type="pres">
      <dgm:prSet presAssocID="{AAC3414D-2FAA-4141-AF26-BF07AA00B0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D2094-905A-44D5-BF92-3A5C0430DE4C}" type="pres">
      <dgm:prSet presAssocID="{12A0BE2A-A958-4459-8370-1B47A866D128}" presName="sibTrans" presStyleCnt="0"/>
      <dgm:spPr/>
    </dgm:pt>
    <dgm:pt modelId="{3B3EEDB4-ED6D-4175-AB5A-B9931A19E883}" type="pres">
      <dgm:prSet presAssocID="{9A5F77F7-52A8-49C1-8A84-5AEDCEFB77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608FF-2CCF-409A-9608-A717FC1F1156}" type="pres">
      <dgm:prSet presAssocID="{84D176C2-6861-45CB-A065-AA03CC13F6A3}" presName="sibTrans" presStyleCnt="0"/>
      <dgm:spPr/>
    </dgm:pt>
    <dgm:pt modelId="{3DE3E54A-79E9-4323-9B74-B6FEC7876E2B}" type="pres">
      <dgm:prSet presAssocID="{0C1BAE7A-3D5E-4275-B427-C7F241868E7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7C7E2-A340-4115-A706-066129BD70DB}" type="presOf" srcId="{0C1BAE7A-3D5E-4275-B427-C7F241868E71}" destId="{3DE3E54A-79E9-4323-9B74-B6FEC7876E2B}" srcOrd="0" destOrd="0" presId="urn:microsoft.com/office/officeart/2005/8/layout/hProcess9"/>
    <dgm:cxn modelId="{A03D36A8-8939-4022-9C56-12DF8F83B83D}" srcId="{B8E2A01D-3270-435B-B8E9-21B432A9C46E}" destId="{0C1BAE7A-3D5E-4275-B427-C7F241868E71}" srcOrd="2" destOrd="0" parTransId="{0FB41895-C9F2-4810-A5F9-DCD3471DEF71}" sibTransId="{5DA78DA9-E7BE-428B-9D65-824D77A62D4A}"/>
    <dgm:cxn modelId="{2B041C05-F754-4CD7-AAF3-63592ED2FE33}" srcId="{B8E2A01D-3270-435B-B8E9-21B432A9C46E}" destId="{9A5F77F7-52A8-49C1-8A84-5AEDCEFB77D0}" srcOrd="1" destOrd="0" parTransId="{78BD9955-6D50-4809-9210-D472D8D03BE3}" sibTransId="{84D176C2-6861-45CB-A065-AA03CC13F6A3}"/>
    <dgm:cxn modelId="{497F29C5-1C5F-433C-8584-D59840BEAE52}" type="presOf" srcId="{B8E2A01D-3270-435B-B8E9-21B432A9C46E}" destId="{1D6BFB43-F1CB-4950-92DD-66A8827C270E}" srcOrd="0" destOrd="0" presId="urn:microsoft.com/office/officeart/2005/8/layout/hProcess9"/>
    <dgm:cxn modelId="{B59E31E9-2C09-43DE-9FE2-F04385E5E83F}" srcId="{B8E2A01D-3270-435B-B8E9-21B432A9C46E}" destId="{AAC3414D-2FAA-4141-AF26-BF07AA00B004}" srcOrd="0" destOrd="0" parTransId="{7B504F72-8D81-4D55-809C-14CD75234FD1}" sibTransId="{12A0BE2A-A958-4459-8370-1B47A866D128}"/>
    <dgm:cxn modelId="{F45F2604-4109-48B6-89B8-7F60DE8BF793}" type="presOf" srcId="{AAC3414D-2FAA-4141-AF26-BF07AA00B004}" destId="{DD08D58F-427F-46F5-9B8A-B0B7702441F3}" srcOrd="0" destOrd="0" presId="urn:microsoft.com/office/officeart/2005/8/layout/hProcess9"/>
    <dgm:cxn modelId="{65A8BD90-3ABB-4958-9ED6-23406101A390}" type="presOf" srcId="{9A5F77F7-52A8-49C1-8A84-5AEDCEFB77D0}" destId="{3B3EEDB4-ED6D-4175-AB5A-B9931A19E883}" srcOrd="0" destOrd="0" presId="urn:microsoft.com/office/officeart/2005/8/layout/hProcess9"/>
    <dgm:cxn modelId="{AD06B19D-7A1E-42A0-8638-F02D96C679E8}" type="presParOf" srcId="{1D6BFB43-F1CB-4950-92DD-66A8827C270E}" destId="{3825985B-34F7-4BE7-AD53-8DC2700E2CBE}" srcOrd="0" destOrd="0" presId="urn:microsoft.com/office/officeart/2005/8/layout/hProcess9"/>
    <dgm:cxn modelId="{729C2E5A-1A45-4542-B083-24AD7B6EBD50}" type="presParOf" srcId="{1D6BFB43-F1CB-4950-92DD-66A8827C270E}" destId="{70AE8202-E80C-4194-94C0-BEFB42036929}" srcOrd="1" destOrd="0" presId="urn:microsoft.com/office/officeart/2005/8/layout/hProcess9"/>
    <dgm:cxn modelId="{ED02A5AC-544B-448D-ABE8-0DECD68FC029}" type="presParOf" srcId="{70AE8202-E80C-4194-94C0-BEFB42036929}" destId="{DD08D58F-427F-46F5-9B8A-B0B7702441F3}" srcOrd="0" destOrd="0" presId="urn:microsoft.com/office/officeart/2005/8/layout/hProcess9"/>
    <dgm:cxn modelId="{01A5886C-6700-4837-803C-2D6584FEFB8B}" type="presParOf" srcId="{70AE8202-E80C-4194-94C0-BEFB42036929}" destId="{9D1D2094-905A-44D5-BF92-3A5C0430DE4C}" srcOrd="1" destOrd="0" presId="urn:microsoft.com/office/officeart/2005/8/layout/hProcess9"/>
    <dgm:cxn modelId="{A7D7CAB4-4F98-4D05-BDCD-45A15C7ADCFC}" type="presParOf" srcId="{70AE8202-E80C-4194-94C0-BEFB42036929}" destId="{3B3EEDB4-ED6D-4175-AB5A-B9931A19E883}" srcOrd="2" destOrd="0" presId="urn:microsoft.com/office/officeart/2005/8/layout/hProcess9"/>
    <dgm:cxn modelId="{E021FE05-6F3E-408D-9593-67AA935D22D3}" type="presParOf" srcId="{70AE8202-E80C-4194-94C0-BEFB42036929}" destId="{05D608FF-2CCF-409A-9608-A717FC1F1156}" srcOrd="3" destOrd="0" presId="urn:microsoft.com/office/officeart/2005/8/layout/hProcess9"/>
    <dgm:cxn modelId="{451067BD-D349-4175-AC96-BB12735B3470}" type="presParOf" srcId="{70AE8202-E80C-4194-94C0-BEFB42036929}" destId="{3DE3E54A-79E9-4323-9B74-B6FEC7876E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Конфлікти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uk-UA" dirty="0" smtClean="0"/>
          </a:p>
          <a:p>
            <a:pPr algn="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7260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709" y="2556932"/>
            <a:ext cx="4187887" cy="3318936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i="1" dirty="0"/>
              <a:t> </a:t>
            </a:r>
            <a:r>
              <a:rPr lang="ru-RU" sz="2800" i="1" dirty="0" err="1"/>
              <a:t>К</a:t>
            </a:r>
            <a:r>
              <a:rPr lang="ru-RU" sz="2800" i="1" dirty="0" err="1" smtClean="0"/>
              <a:t>онфлікти</a:t>
            </a:r>
            <a:r>
              <a:rPr lang="ru-RU" sz="2800" i="1" dirty="0" smtClean="0"/>
              <a:t> </a:t>
            </a:r>
            <a:r>
              <a:rPr lang="ru-RU" sz="2800" i="1" dirty="0"/>
              <a:t>- </a:t>
            </a:r>
            <a:r>
              <a:rPr lang="ru-RU" sz="2800" i="1" dirty="0" err="1"/>
              <a:t>це</a:t>
            </a:r>
            <a:r>
              <a:rPr lang="ru-RU" sz="2800" i="1" dirty="0"/>
              <a:t> норма </a:t>
            </a:r>
            <a:r>
              <a:rPr lang="ru-RU" sz="2800" i="1" dirty="0" err="1"/>
              <a:t>життя</a:t>
            </a:r>
            <a:r>
              <a:rPr lang="ru-RU" sz="2800" i="1" dirty="0"/>
              <a:t> .</a:t>
            </a:r>
            <a:r>
              <a:rPr lang="ru-RU" sz="2800" i="1" dirty="0" err="1"/>
              <a:t>Якщо</a:t>
            </a:r>
            <a:r>
              <a:rPr lang="ru-RU" sz="2800" i="1" dirty="0"/>
              <a:t> у </a:t>
            </a:r>
            <a:r>
              <a:rPr lang="ru-RU" sz="2800" i="1" dirty="0" err="1"/>
              <a:t>вашому</a:t>
            </a:r>
            <a:r>
              <a:rPr lang="ru-RU" sz="2800" i="1" dirty="0"/>
              <a:t> </a:t>
            </a:r>
            <a:r>
              <a:rPr lang="ru-RU" sz="2800" i="1" dirty="0" err="1"/>
              <a:t>житті</a:t>
            </a:r>
            <a:r>
              <a:rPr lang="ru-RU" sz="2800" i="1" dirty="0"/>
              <a:t> </a:t>
            </a:r>
            <a:r>
              <a:rPr lang="ru-RU" sz="2800" i="1" dirty="0" err="1"/>
              <a:t>немає</a:t>
            </a:r>
            <a:r>
              <a:rPr lang="ru-RU" sz="2800" i="1" dirty="0"/>
              <a:t> </a:t>
            </a:r>
            <a:r>
              <a:rPr lang="ru-RU" sz="2800" i="1" dirty="0" err="1"/>
              <a:t>конфліктів</a:t>
            </a:r>
            <a:r>
              <a:rPr lang="ru-RU" sz="2800" i="1" dirty="0"/>
              <a:t> </a:t>
            </a:r>
            <a:r>
              <a:rPr lang="ru-RU" sz="2800" i="1" dirty="0" err="1"/>
              <a:t>перевірте</a:t>
            </a:r>
            <a:r>
              <a:rPr lang="ru-RU" sz="2800" i="1" dirty="0"/>
              <a:t> , </a:t>
            </a:r>
            <a:r>
              <a:rPr lang="ru-RU" sz="2800" i="1" dirty="0" err="1"/>
              <a:t>чи</a:t>
            </a:r>
            <a:r>
              <a:rPr lang="ru-RU" sz="2800" i="1" dirty="0"/>
              <a:t> є у вас пульс"</a:t>
            </a:r>
          </a:p>
          <a:p>
            <a:pPr marL="0" indent="0" algn="r">
              <a:buNone/>
            </a:pPr>
            <a:r>
              <a:rPr lang="ru-RU" sz="2800" i="1" dirty="0" err="1"/>
              <a:t>Ч.Ліксон</a:t>
            </a:r>
            <a:endParaRPr lang="ru-RU" sz="2800" i="1" dirty="0"/>
          </a:p>
          <a:p>
            <a:pPr algn="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63" y="1109371"/>
            <a:ext cx="4439331" cy="44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0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813" y="858761"/>
            <a:ext cx="9929325" cy="1389917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Конфлікт – це зіткнення людей і соціальних груп, що виражають різні, часом навіть протилежні сили та інтереси.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42" y="2477230"/>
            <a:ext cx="3519098" cy="35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2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926492"/>
              </p:ext>
            </p:extLst>
          </p:nvPr>
        </p:nvGraphicFramePr>
        <p:xfrm>
          <a:off x="1295400" y="1679510"/>
          <a:ext cx="9601200" cy="4195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5551" y="793103"/>
            <a:ext cx="512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4">
                    <a:lumMod val="50000"/>
                  </a:schemeClr>
                </a:solidFill>
              </a:rPr>
              <a:t>Види конфліктів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1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079" y="814181"/>
            <a:ext cx="9601196" cy="6507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Види конфліктів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59902"/>
              </p:ext>
            </p:extLst>
          </p:nvPr>
        </p:nvGraphicFramePr>
        <p:xfrm>
          <a:off x="1129004" y="1539551"/>
          <a:ext cx="10021078" cy="433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738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4403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Шляхи вирішення конфліктів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22258"/>
              </p:ext>
            </p:extLst>
          </p:nvPr>
        </p:nvGraphicFramePr>
        <p:xfrm>
          <a:off x="1724608" y="1735493"/>
          <a:ext cx="8707016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250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7337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Стилі поведінки під час конфліктів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16"/>
          <a:stretch/>
        </p:blipFill>
        <p:spPr>
          <a:xfrm>
            <a:off x="970997" y="2492149"/>
            <a:ext cx="4390382" cy="297559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35706341"/>
              </p:ext>
            </p:extLst>
          </p:nvPr>
        </p:nvGraphicFramePr>
        <p:xfrm>
          <a:off x="5430416" y="1978090"/>
          <a:ext cx="5663682" cy="416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9415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119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Конфлікти</vt:lpstr>
      <vt:lpstr>Презентация PowerPoint</vt:lpstr>
      <vt:lpstr>Презентация PowerPoint</vt:lpstr>
      <vt:lpstr>Презентация PowerPoint</vt:lpstr>
      <vt:lpstr>Види конфліктів</vt:lpstr>
      <vt:lpstr>Шляхи вирішення конфліктів</vt:lpstr>
      <vt:lpstr>Стилі поведінки під час конфліктів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Home</dc:creator>
  <cp:lastModifiedBy>Home</cp:lastModifiedBy>
  <cp:revision>9</cp:revision>
  <dcterms:created xsi:type="dcterms:W3CDTF">2014-12-30T12:56:08Z</dcterms:created>
  <dcterms:modified xsi:type="dcterms:W3CDTF">2015-02-08T17:56:24Z</dcterms:modified>
</cp:coreProperties>
</file>