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3B951-A3D8-497C-974F-3A19F03F748F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F3DFA-3D45-4A7D-A59E-C3C2100DE6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F3DFA-3D45-4A7D-A59E-C3C2100DE641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500306"/>
            <a:ext cx="8129590" cy="2071702"/>
          </a:xfrm>
        </p:spPr>
        <p:txBody>
          <a:bodyPr/>
          <a:lstStyle/>
          <a:p>
            <a:pPr algn="ctr"/>
            <a:r>
              <a:rPr lang="uk-UA" sz="6000" dirty="0" smtClean="0"/>
              <a:t>Зовнішнє незалежне оцінювання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57166"/>
            <a:ext cx="7772400" cy="150876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Презентація на тему: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14810" y="5357826"/>
            <a:ext cx="464858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Виконала: учениця 11 класу</a:t>
            </a:r>
          </a:p>
          <a:p>
            <a:pPr algn="ctr"/>
            <a:r>
              <a:rPr lang="uk-UA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Лісничанської</a:t>
            </a:r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ЗОШ</a:t>
            </a:r>
          </a:p>
          <a:p>
            <a:pPr algn="ctr"/>
            <a:r>
              <a:rPr lang="uk-UA" sz="2800" b="1" u="sng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Громович</a:t>
            </a:r>
            <a:r>
              <a:rPr lang="uk-UA" sz="28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Уляна</a:t>
            </a:r>
            <a:endParaRPr lang="ru-RU" sz="28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i1085r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357166"/>
            <a:ext cx="1524004" cy="1234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14348" y="1857364"/>
            <a:ext cx="7572428" cy="457200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onstantia" pitchFamily="18" charset="0"/>
              </a:rPr>
              <a:t>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іспити</a:t>
            </a:r>
            <a:r>
              <a:rPr lang="ru-RU" dirty="0" smtClean="0"/>
              <a:t> для </a:t>
            </a:r>
            <a:r>
              <a:rPr lang="ru-RU" dirty="0" err="1" smtClean="0"/>
              <a:t>вступу</a:t>
            </a:r>
            <a:r>
              <a:rPr lang="ru-RU" dirty="0" smtClean="0"/>
              <a:t> до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ЗНО — </a:t>
            </a:r>
            <a:r>
              <a:rPr lang="ru-RU" dirty="0" err="1" smtClean="0"/>
              <a:t>це</a:t>
            </a:r>
            <a:r>
              <a:rPr lang="ru-RU" dirty="0" smtClean="0"/>
              <a:t> комплекс </a:t>
            </a:r>
            <a:r>
              <a:rPr lang="ru-RU" dirty="0" err="1" smtClean="0"/>
              <a:t>тестів</a:t>
            </a:r>
            <a:r>
              <a:rPr lang="ru-RU" dirty="0" smtClean="0"/>
              <a:t>. ЗНО </a:t>
            </a:r>
            <a:r>
              <a:rPr lang="ru-RU" dirty="0" err="1" smtClean="0"/>
              <a:t>спрямовано</a:t>
            </a:r>
            <a:r>
              <a:rPr lang="ru-RU" dirty="0" smtClean="0"/>
              <a:t> на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 err="1" smtClean="0"/>
              <a:t>випускників</a:t>
            </a:r>
            <a:r>
              <a:rPr lang="ru-RU" dirty="0" smtClean="0"/>
              <a:t>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 при </a:t>
            </a:r>
            <a:r>
              <a:rPr lang="ru-RU" dirty="0" err="1" smtClean="0"/>
              <a:t>їхньому</a:t>
            </a:r>
            <a:r>
              <a:rPr lang="ru-RU" dirty="0" smtClean="0"/>
              <a:t> </a:t>
            </a:r>
            <a:r>
              <a:rPr lang="ru-RU" dirty="0" err="1" smtClean="0"/>
              <a:t>вступі</a:t>
            </a:r>
            <a:r>
              <a:rPr lang="ru-RU" dirty="0" smtClean="0"/>
              <a:t> до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закладів</a:t>
            </a:r>
            <a:r>
              <a:rPr lang="ru-RU" dirty="0" smtClean="0"/>
              <a:t>.</a:t>
            </a:r>
            <a:endParaRPr lang="ru-RU" dirty="0" smtClean="0">
              <a:latin typeface="Constantia" pitchFamily="18" charset="0"/>
            </a:endParaRPr>
          </a:p>
          <a:p>
            <a:r>
              <a:rPr lang="ru-RU" dirty="0" smtClean="0">
                <a:latin typeface="Constantia" pitchFamily="18" charset="0"/>
              </a:rPr>
              <a:t>Мета </a:t>
            </a:r>
            <a:r>
              <a:rPr lang="ru-RU" dirty="0" err="1" smtClean="0">
                <a:latin typeface="Constantia" pitchFamily="18" charset="0"/>
              </a:rPr>
              <a:t>зовнішнього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незалежного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оцінювання</a:t>
            </a:r>
            <a:r>
              <a:rPr lang="ru-RU" dirty="0" smtClean="0">
                <a:latin typeface="Constantia" pitchFamily="18" charset="0"/>
              </a:rPr>
              <a:t>: </a:t>
            </a:r>
            <a:r>
              <a:rPr lang="ru-RU" dirty="0" err="1" smtClean="0">
                <a:latin typeface="Constantia" pitchFamily="18" charset="0"/>
              </a:rPr>
              <a:t>підвищення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рівня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освіти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населення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України</a:t>
            </a:r>
            <a:r>
              <a:rPr lang="ru-RU" dirty="0" smtClean="0">
                <a:latin typeface="Constantia" pitchFamily="18" charset="0"/>
              </a:rPr>
              <a:t> та </a:t>
            </a:r>
            <a:r>
              <a:rPr lang="ru-RU" dirty="0" err="1" smtClean="0">
                <a:latin typeface="Constantia" pitchFamily="18" charset="0"/>
              </a:rPr>
              <a:t>забезпечення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реалізації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конституційних</a:t>
            </a:r>
            <a:r>
              <a:rPr lang="ru-RU" dirty="0" smtClean="0">
                <a:latin typeface="Constantia" pitchFamily="18" charset="0"/>
              </a:rPr>
              <a:t> прав </a:t>
            </a:r>
            <a:r>
              <a:rPr lang="ru-RU" dirty="0" err="1" smtClean="0">
                <a:latin typeface="Constantia" pitchFamily="18" charset="0"/>
              </a:rPr>
              <a:t>громадян</a:t>
            </a:r>
            <a:r>
              <a:rPr lang="ru-RU" dirty="0" smtClean="0">
                <a:latin typeface="Constantia" pitchFamily="18" charset="0"/>
              </a:rPr>
              <a:t> на </a:t>
            </a:r>
            <a:r>
              <a:rPr lang="ru-RU" dirty="0" err="1" smtClean="0">
                <a:latin typeface="Constantia" pitchFamily="18" charset="0"/>
              </a:rPr>
              <a:t>рівний</a:t>
            </a:r>
            <a:r>
              <a:rPr lang="ru-RU" dirty="0" smtClean="0">
                <a:latin typeface="Constantia" pitchFamily="18" charset="0"/>
              </a:rPr>
              <a:t> доступ до </a:t>
            </a:r>
            <a:r>
              <a:rPr lang="ru-RU" dirty="0" err="1" smtClean="0">
                <a:latin typeface="Constantia" pitchFamily="18" charset="0"/>
              </a:rPr>
              <a:t>якісної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освіти</a:t>
            </a:r>
            <a:r>
              <a:rPr lang="ru-RU" dirty="0" smtClean="0">
                <a:latin typeface="Constantia" pitchFamily="18" charset="0"/>
              </a:rPr>
              <a:t>, </a:t>
            </a:r>
            <a:r>
              <a:rPr lang="ru-RU" dirty="0" err="1" smtClean="0">
                <a:latin typeface="Constantia" pitchFamily="18" charset="0"/>
              </a:rPr>
              <a:t>здійснення</a:t>
            </a:r>
            <a:r>
              <a:rPr lang="ru-RU" dirty="0" smtClean="0">
                <a:latin typeface="Constantia" pitchFamily="18" charset="0"/>
              </a:rPr>
              <a:t> контролю за </a:t>
            </a:r>
            <a:r>
              <a:rPr lang="ru-RU" dirty="0" err="1" smtClean="0">
                <a:latin typeface="Constantia" pitchFamily="18" charset="0"/>
              </a:rPr>
              <a:t>дотриманням</a:t>
            </a:r>
            <a:r>
              <a:rPr lang="ru-RU" dirty="0" smtClean="0">
                <a:latin typeface="Constantia" pitchFamily="18" charset="0"/>
              </a:rPr>
              <a:t> Державного стандарту </a:t>
            </a:r>
            <a:r>
              <a:rPr lang="ru-RU" dirty="0" err="1" smtClean="0">
                <a:latin typeface="Constantia" pitchFamily="18" charset="0"/>
              </a:rPr>
              <a:t>базової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і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повної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середньої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освіти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й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аналізу</a:t>
            </a:r>
            <a:r>
              <a:rPr lang="ru-RU" dirty="0" smtClean="0">
                <a:latin typeface="Constantia" pitchFamily="18" charset="0"/>
              </a:rPr>
              <a:t> стану </a:t>
            </a:r>
            <a:r>
              <a:rPr lang="ru-RU" dirty="0" err="1" smtClean="0">
                <a:latin typeface="Constantia" pitchFamily="18" charset="0"/>
              </a:rPr>
              <a:t>системи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освіти</a:t>
            </a:r>
            <a:r>
              <a:rPr lang="ru-RU" dirty="0" smtClean="0">
                <a:latin typeface="Constantia" pitchFamily="18" charset="0"/>
              </a:rPr>
              <a:t>, </a:t>
            </a:r>
            <a:r>
              <a:rPr lang="ru-RU" dirty="0" err="1" smtClean="0">
                <a:latin typeface="Constantia" pitchFamily="18" charset="0"/>
              </a:rPr>
              <a:t>прогнозування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її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розвитку</a:t>
            </a:r>
            <a:r>
              <a:rPr lang="ru-RU" dirty="0" smtClean="0">
                <a:latin typeface="Constantia" pitchFamily="18" charset="0"/>
              </a:rPr>
              <a:t>.</a:t>
            </a:r>
          </a:p>
          <a:p>
            <a:r>
              <a:rPr lang="ru-RU" dirty="0" err="1" smtClean="0">
                <a:latin typeface="Constantia" pitchFamily="18" charset="0"/>
              </a:rPr>
              <a:t>Результати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зовнішнього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незалежного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оцінювання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зараховуються</a:t>
            </a:r>
            <a:r>
              <a:rPr lang="ru-RU" dirty="0" smtClean="0">
                <a:latin typeface="Constantia" pitchFamily="18" charset="0"/>
              </a:rPr>
              <a:t> як </a:t>
            </a:r>
            <a:r>
              <a:rPr lang="ru-RU" dirty="0" err="1" smtClean="0">
                <a:latin typeface="Constantia" pitchFamily="18" charset="0"/>
              </a:rPr>
              <a:t>результати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державної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підсумкової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атестації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і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як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результати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вступних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іспитів</a:t>
            </a:r>
            <a:r>
              <a:rPr lang="ru-RU" dirty="0" smtClean="0">
                <a:latin typeface="Constantia" pitchFamily="18" charset="0"/>
              </a:rPr>
              <a:t> до </a:t>
            </a:r>
            <a:r>
              <a:rPr lang="ru-RU" dirty="0" err="1" smtClean="0">
                <a:latin typeface="Constantia" pitchFamily="18" charset="0"/>
              </a:rPr>
              <a:t>вищих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навчальних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закладів</a:t>
            </a:r>
            <a:r>
              <a:rPr lang="ru-RU" dirty="0" smtClean="0">
                <a:latin typeface="Constantia" pitchFamily="18" charset="0"/>
              </a:rPr>
              <a:t>.</a:t>
            </a:r>
          </a:p>
          <a:p>
            <a:endParaRPr lang="ru-RU" sz="11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Зовнішнє незалежне </a:t>
            </a:r>
            <a:r>
              <a:rPr lang="uk-UA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оцінювання - це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i1083r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42852"/>
            <a:ext cx="1547816" cy="1547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400" dirty="0" smtClean="0"/>
              <a:t>Які я бачу позитивні сторони ЗНО?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2136339"/>
            <a:ext cx="54292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Створення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умов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рівного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доступу до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освіти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для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всіх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;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Об’єктивність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;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Долання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корупції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локальному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рівні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поява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глобальної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корупції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;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Наближення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європейських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стандартів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лорпав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4714884"/>
            <a:ext cx="2095504" cy="19645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400" dirty="0" smtClean="0"/>
              <a:t>Які я бачу негативні сторони ЗНО?</a:t>
            </a:r>
            <a:endParaRPr lang="ru-RU" sz="4400" dirty="0"/>
          </a:p>
        </p:txBody>
      </p:sp>
      <p:pic>
        <p:nvPicPr>
          <p:cNvPr id="3" name="Рисунок 2" descr="FN7fIoPllN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4131737"/>
            <a:ext cx="2651128" cy="252235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28728" y="2643183"/>
            <a:ext cx="54292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Загромадженість</a:t>
            </a:r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інформацією;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Недоцільність результатів;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Помилкові результати;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Завдання поза програмою;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142852"/>
            <a:ext cx="8156448" cy="777240"/>
          </a:xfrm>
        </p:spPr>
        <p:txBody>
          <a:bodyPr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Що необхідно зробити для того, щоб успішно скласти ЗНО?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357298"/>
            <a:ext cx="8429684" cy="529375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n/>
                <a:solidFill>
                  <a:schemeClr val="accent3"/>
                </a:solidFill>
              </a:rPr>
              <a:t>Готуватись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до ЗНО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слід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системно.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Виділіть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конкретний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час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протягом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дня для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підготовки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Під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час занять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слід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вимкнути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музику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попросити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оточуючих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Вас не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відволікати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 Треба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зосередитись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тільки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на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вивченні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матеріалу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Під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час занять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робіть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перерви,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провітрюйте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приміщення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Працюйте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над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тестовими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завданнями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із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секундоміром</a:t>
            </a:r>
            <a:endParaRPr lang="ru-RU" sz="2000" b="1" dirty="0" smtClean="0">
              <a:ln/>
              <a:solidFill>
                <a:schemeClr val="accent3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n/>
                <a:solidFill>
                  <a:schemeClr val="accent3"/>
                </a:solidFill>
              </a:rPr>
              <a:t>Робіть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конспекти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 Не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потрібно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заучувати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напам’ять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певні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тексти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вчіться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робити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короткі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записи,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нотатки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регулярно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їх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переглядайте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Повторюйте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вивчений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матеріал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ln/>
                <a:solidFill>
                  <a:schemeClr val="accent3"/>
                </a:solidFill>
              </a:rPr>
              <a:t>Перед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складанням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тестів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ЗНО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слід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відпочити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Вже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після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обіду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важливо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припинити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готуватися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здійснити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прогулянку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на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свіжому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повітрі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прийняти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душ. З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вечора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слід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підготувати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одяг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документи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перевірити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чи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пишуть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ручки,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олівці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годинник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 Не забудьте завести будильник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dirty="0" smtClean="0">
                <a:ln/>
                <a:solidFill>
                  <a:schemeClr val="accent3"/>
                </a:solidFill>
              </a:rPr>
              <a:t>Перш за все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слід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заспокоїтись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не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нервувати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готувались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не один день, тому все буде добре, все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вийде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!</a:t>
            </a:r>
          </a:p>
          <a:p>
            <a:r>
              <a:rPr lang="ru-RU" sz="2000" b="1" dirty="0" smtClean="0">
                <a:ln/>
                <a:solidFill>
                  <a:schemeClr val="accent3"/>
                </a:solidFill>
              </a:rPr>
              <a:t> </a:t>
            </a:r>
          </a:p>
          <a:p>
            <a:pPr>
              <a:buFont typeface="Wingdings" pitchFamily="2" charset="2"/>
              <a:buChar char="ü"/>
            </a:pPr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</TotalTime>
  <Words>229</Words>
  <Application>Microsoft Office PowerPoint</Application>
  <PresentationFormat>Экран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Метро</vt:lpstr>
      <vt:lpstr>Зовнішнє незалежне оцінювання</vt:lpstr>
      <vt:lpstr>Зовнішнє незалежне оцінювання - це</vt:lpstr>
      <vt:lpstr>Які я бачу позитивні сторони ЗНО?</vt:lpstr>
      <vt:lpstr>Які я бачу негативні сторони ЗНО?</vt:lpstr>
      <vt:lpstr>Що необхідно зробити для того, щоб успішно скласти ЗНО?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Зовнішнє незалежне оцінювання</dc:title>
  <cp:lastModifiedBy>Admin</cp:lastModifiedBy>
  <cp:revision>6</cp:revision>
  <dcterms:modified xsi:type="dcterms:W3CDTF">2013-10-29T17:36:24Z</dcterms:modified>
</cp:coreProperties>
</file>