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3" r:id="rId5"/>
    <p:sldId id="264" r:id="rId6"/>
    <p:sldId id="261" r:id="rId7"/>
    <p:sldId id="262" r:id="rId8"/>
    <p:sldId id="269" r:id="rId9"/>
    <p:sldId id="270" r:id="rId10"/>
    <p:sldId id="271" r:id="rId11"/>
    <p:sldId id="265" r:id="rId12"/>
    <p:sldId id="266" r:id="rId13"/>
    <p:sldId id="268" r:id="rId14"/>
    <p:sldId id="267" r:id="rId15"/>
    <p:sldId id="257" r:id="rId16"/>
    <p:sldId id="272" r:id="rId17"/>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993366"/>
    <a:srgbClr val="6699FF"/>
    <a:srgbClr val="99FF66"/>
    <a:srgbClr val="0066FF"/>
    <a:srgbClr val="0099FF"/>
    <a:srgbClr val="33CCFF"/>
    <a:srgbClr val="66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62" y="-16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uk-UA" smtClean="0"/>
              <a:t>Зразок заголовка</a:t>
            </a:r>
            <a:endParaRPr lang="en-US"/>
          </a:p>
        </p:txBody>
      </p:sp>
      <p:sp>
        <p:nvSpPr>
          <p:cNvPr id="9" name="Пі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uk-UA" smtClean="0"/>
              <a:t>Зразок підзаголовка</a:t>
            </a:r>
            <a:endParaRPr lang="en-US"/>
          </a:p>
        </p:txBody>
      </p:sp>
      <p:sp>
        <p:nvSpPr>
          <p:cNvPr id="4" name="Місце для дати 13"/>
          <p:cNvSpPr>
            <a:spLocks noGrp="1"/>
          </p:cNvSpPr>
          <p:nvPr>
            <p:ph type="dt" sz="half" idx="10"/>
          </p:nvPr>
        </p:nvSpPr>
        <p:spPr/>
        <p:txBody>
          <a:bodyPr/>
          <a:lstStyle>
            <a:lvl1pPr>
              <a:defRPr/>
            </a:lvl1pPr>
          </a:lstStyle>
          <a:p>
            <a:pPr>
              <a:defRPr/>
            </a:pPr>
            <a:fld id="{25847BF4-9CBF-42C2-B880-551A81E6FE87}" type="datetimeFigureOut">
              <a:rPr lang="uk-UA"/>
              <a:pPr>
                <a:defRPr/>
              </a:pPr>
              <a:t>12.05.2014</a:t>
            </a:fld>
            <a:endParaRPr lang="uk-UA"/>
          </a:p>
        </p:txBody>
      </p:sp>
      <p:sp>
        <p:nvSpPr>
          <p:cNvPr id="5" name="Місце для нижнього колонтитула 2"/>
          <p:cNvSpPr>
            <a:spLocks noGrp="1"/>
          </p:cNvSpPr>
          <p:nvPr>
            <p:ph type="ftr" sz="quarter" idx="11"/>
          </p:nvPr>
        </p:nvSpPr>
        <p:spPr/>
        <p:txBody>
          <a:bodyPr/>
          <a:lstStyle>
            <a:lvl1pPr>
              <a:defRPr/>
            </a:lvl1pPr>
          </a:lstStyle>
          <a:p>
            <a:pPr>
              <a:defRPr/>
            </a:pPr>
            <a:endParaRPr lang="uk-UA"/>
          </a:p>
        </p:txBody>
      </p:sp>
      <p:sp>
        <p:nvSpPr>
          <p:cNvPr id="6" name="Місце для номера слайда 22"/>
          <p:cNvSpPr>
            <a:spLocks noGrp="1"/>
          </p:cNvSpPr>
          <p:nvPr>
            <p:ph type="sldNum" sz="quarter" idx="12"/>
          </p:nvPr>
        </p:nvSpPr>
        <p:spPr/>
        <p:txBody>
          <a:bodyPr/>
          <a:lstStyle>
            <a:lvl1pPr>
              <a:defRPr/>
            </a:lvl1pPr>
          </a:lstStyle>
          <a:p>
            <a:pPr>
              <a:defRPr/>
            </a:pPr>
            <a:fld id="{897E454B-6862-4775-A244-F29269FA12D9}" type="slidenum">
              <a:rPr lang="uk-UA"/>
              <a:pPr>
                <a:defRPr/>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13"/>
          <p:cNvSpPr>
            <a:spLocks noGrp="1"/>
          </p:cNvSpPr>
          <p:nvPr>
            <p:ph type="dt" sz="half" idx="10"/>
          </p:nvPr>
        </p:nvSpPr>
        <p:spPr/>
        <p:txBody>
          <a:bodyPr/>
          <a:lstStyle>
            <a:lvl1pPr>
              <a:defRPr/>
            </a:lvl1pPr>
          </a:lstStyle>
          <a:p>
            <a:pPr>
              <a:defRPr/>
            </a:pPr>
            <a:fld id="{D527F7EE-6C22-46C4-96CC-023ACB3676A0}" type="datetimeFigureOut">
              <a:rPr lang="uk-UA"/>
              <a:pPr>
                <a:defRPr/>
              </a:pPr>
              <a:t>12.05.2014</a:t>
            </a:fld>
            <a:endParaRPr lang="uk-UA"/>
          </a:p>
        </p:txBody>
      </p:sp>
      <p:sp>
        <p:nvSpPr>
          <p:cNvPr id="5" name="Місце для нижнього колонтитула 2"/>
          <p:cNvSpPr>
            <a:spLocks noGrp="1"/>
          </p:cNvSpPr>
          <p:nvPr>
            <p:ph type="ftr" sz="quarter" idx="11"/>
          </p:nvPr>
        </p:nvSpPr>
        <p:spPr/>
        <p:txBody>
          <a:bodyPr/>
          <a:lstStyle>
            <a:lvl1pPr>
              <a:defRPr/>
            </a:lvl1pPr>
          </a:lstStyle>
          <a:p>
            <a:pPr>
              <a:defRPr/>
            </a:pPr>
            <a:endParaRPr lang="uk-UA"/>
          </a:p>
        </p:txBody>
      </p:sp>
      <p:sp>
        <p:nvSpPr>
          <p:cNvPr id="6" name="Місце для номера слайда 22"/>
          <p:cNvSpPr>
            <a:spLocks noGrp="1"/>
          </p:cNvSpPr>
          <p:nvPr>
            <p:ph type="sldNum" sz="quarter" idx="12"/>
          </p:nvPr>
        </p:nvSpPr>
        <p:spPr/>
        <p:txBody>
          <a:bodyPr/>
          <a:lstStyle>
            <a:lvl1pPr>
              <a:defRPr/>
            </a:lvl1pPr>
          </a:lstStyle>
          <a:p>
            <a:pPr>
              <a:defRPr/>
            </a:pPr>
            <a:fld id="{0BCBF607-F05B-4D82-A0F4-F276EF86F445}"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13"/>
          <p:cNvSpPr>
            <a:spLocks noGrp="1"/>
          </p:cNvSpPr>
          <p:nvPr>
            <p:ph type="dt" sz="half" idx="10"/>
          </p:nvPr>
        </p:nvSpPr>
        <p:spPr/>
        <p:txBody>
          <a:bodyPr/>
          <a:lstStyle>
            <a:lvl1pPr>
              <a:defRPr/>
            </a:lvl1pPr>
          </a:lstStyle>
          <a:p>
            <a:pPr>
              <a:defRPr/>
            </a:pPr>
            <a:fld id="{E460C2AC-C5D4-44B2-8403-8A985E0EFEA7}" type="datetimeFigureOut">
              <a:rPr lang="uk-UA"/>
              <a:pPr>
                <a:defRPr/>
              </a:pPr>
              <a:t>12.05.2014</a:t>
            </a:fld>
            <a:endParaRPr lang="uk-UA"/>
          </a:p>
        </p:txBody>
      </p:sp>
      <p:sp>
        <p:nvSpPr>
          <p:cNvPr id="5" name="Місце для нижнього колонтитула 2"/>
          <p:cNvSpPr>
            <a:spLocks noGrp="1"/>
          </p:cNvSpPr>
          <p:nvPr>
            <p:ph type="ftr" sz="quarter" idx="11"/>
          </p:nvPr>
        </p:nvSpPr>
        <p:spPr/>
        <p:txBody>
          <a:bodyPr/>
          <a:lstStyle>
            <a:lvl1pPr>
              <a:defRPr/>
            </a:lvl1pPr>
          </a:lstStyle>
          <a:p>
            <a:pPr>
              <a:defRPr/>
            </a:pPr>
            <a:endParaRPr lang="uk-UA"/>
          </a:p>
        </p:txBody>
      </p:sp>
      <p:sp>
        <p:nvSpPr>
          <p:cNvPr id="6" name="Місце для номера слайда 22"/>
          <p:cNvSpPr>
            <a:spLocks noGrp="1"/>
          </p:cNvSpPr>
          <p:nvPr>
            <p:ph type="sldNum" sz="quarter" idx="12"/>
          </p:nvPr>
        </p:nvSpPr>
        <p:spPr/>
        <p:txBody>
          <a:bodyPr/>
          <a:lstStyle>
            <a:lvl1pPr>
              <a:defRPr/>
            </a:lvl1pPr>
          </a:lstStyle>
          <a:p>
            <a:pPr>
              <a:defRPr/>
            </a:pPr>
            <a:fld id="{3CD855EA-E1F7-4528-BFB6-1D3707F5C28F}"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13"/>
          <p:cNvSpPr>
            <a:spLocks noGrp="1"/>
          </p:cNvSpPr>
          <p:nvPr>
            <p:ph type="dt" sz="half" idx="10"/>
          </p:nvPr>
        </p:nvSpPr>
        <p:spPr/>
        <p:txBody>
          <a:bodyPr/>
          <a:lstStyle>
            <a:lvl1pPr>
              <a:defRPr/>
            </a:lvl1pPr>
          </a:lstStyle>
          <a:p>
            <a:pPr>
              <a:defRPr/>
            </a:pPr>
            <a:fld id="{82528372-BC71-4730-BA45-C880E431AA6D}" type="datetimeFigureOut">
              <a:rPr lang="uk-UA"/>
              <a:pPr>
                <a:defRPr/>
              </a:pPr>
              <a:t>12.05.2014</a:t>
            </a:fld>
            <a:endParaRPr lang="uk-UA"/>
          </a:p>
        </p:txBody>
      </p:sp>
      <p:sp>
        <p:nvSpPr>
          <p:cNvPr id="5" name="Місце для нижнього колонтитула 2"/>
          <p:cNvSpPr>
            <a:spLocks noGrp="1"/>
          </p:cNvSpPr>
          <p:nvPr>
            <p:ph type="ftr" sz="quarter" idx="11"/>
          </p:nvPr>
        </p:nvSpPr>
        <p:spPr/>
        <p:txBody>
          <a:bodyPr/>
          <a:lstStyle>
            <a:lvl1pPr>
              <a:defRPr/>
            </a:lvl1pPr>
          </a:lstStyle>
          <a:p>
            <a:pPr>
              <a:defRPr/>
            </a:pPr>
            <a:endParaRPr lang="uk-UA"/>
          </a:p>
        </p:txBody>
      </p:sp>
      <p:sp>
        <p:nvSpPr>
          <p:cNvPr id="6" name="Місце для номера слайда 22"/>
          <p:cNvSpPr>
            <a:spLocks noGrp="1"/>
          </p:cNvSpPr>
          <p:nvPr>
            <p:ph type="sldNum" sz="quarter" idx="12"/>
          </p:nvPr>
        </p:nvSpPr>
        <p:spPr/>
        <p:txBody>
          <a:bodyPr/>
          <a:lstStyle>
            <a:lvl1pPr>
              <a:defRPr/>
            </a:lvl1pPr>
          </a:lstStyle>
          <a:p>
            <a:pPr>
              <a:defRPr/>
            </a:pPr>
            <a:fld id="{61556AB2-AD94-4859-A27F-C01F13BB9640}"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uk-UA" smtClean="0"/>
              <a:t>Зразок заголовка</a:t>
            </a:r>
            <a:endParaRPr lang="en-US"/>
          </a:p>
        </p:txBody>
      </p:sp>
      <p:sp>
        <p:nvSpPr>
          <p:cNvPr id="3" name="Місце для тексту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uk-UA" smtClean="0"/>
              <a:t>Зразок тексту</a:t>
            </a:r>
          </a:p>
        </p:txBody>
      </p:sp>
      <p:sp>
        <p:nvSpPr>
          <p:cNvPr id="4" name="Місце для дати 3"/>
          <p:cNvSpPr>
            <a:spLocks noGrp="1"/>
          </p:cNvSpPr>
          <p:nvPr>
            <p:ph type="dt" sz="half" idx="10"/>
          </p:nvPr>
        </p:nvSpPr>
        <p:spPr/>
        <p:txBody>
          <a:bodyPr/>
          <a:lstStyle>
            <a:lvl1pPr>
              <a:defRPr/>
            </a:lvl1pPr>
          </a:lstStyle>
          <a:p>
            <a:pPr>
              <a:defRPr/>
            </a:pPr>
            <a:fld id="{AEE8508E-0890-4C50-AE65-0A92F3B09877}" type="datetimeFigureOut">
              <a:rPr lang="uk-UA"/>
              <a:pPr>
                <a:defRPr/>
              </a:pPr>
              <a:t>12.05.2014</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6" name="Місце для номера слайда 5"/>
          <p:cNvSpPr>
            <a:spLocks noGrp="1"/>
          </p:cNvSpPr>
          <p:nvPr>
            <p:ph type="sldNum" sz="quarter" idx="12"/>
          </p:nvPr>
        </p:nvSpPr>
        <p:spPr/>
        <p:txBody>
          <a:bodyPr/>
          <a:lstStyle>
            <a:lvl1pPr>
              <a:defRPr/>
            </a:lvl1pPr>
          </a:lstStyle>
          <a:p>
            <a:pPr>
              <a:defRPr/>
            </a:pPr>
            <a:fld id="{BEC0999E-9B95-4520-B7EC-ED2406B6C38E}"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вмісту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13"/>
          <p:cNvSpPr>
            <a:spLocks noGrp="1"/>
          </p:cNvSpPr>
          <p:nvPr>
            <p:ph type="dt" sz="half" idx="10"/>
          </p:nvPr>
        </p:nvSpPr>
        <p:spPr/>
        <p:txBody>
          <a:bodyPr/>
          <a:lstStyle>
            <a:lvl1pPr>
              <a:defRPr/>
            </a:lvl1pPr>
          </a:lstStyle>
          <a:p>
            <a:pPr>
              <a:defRPr/>
            </a:pPr>
            <a:fld id="{C16F1E7C-1B9F-451A-85CA-353A741E2FFB}" type="datetimeFigureOut">
              <a:rPr lang="uk-UA"/>
              <a:pPr>
                <a:defRPr/>
              </a:pPr>
              <a:t>12.05.2014</a:t>
            </a:fld>
            <a:endParaRPr lang="uk-UA"/>
          </a:p>
        </p:txBody>
      </p:sp>
      <p:sp>
        <p:nvSpPr>
          <p:cNvPr id="6" name="Місце для нижнього колонтитула 2"/>
          <p:cNvSpPr>
            <a:spLocks noGrp="1"/>
          </p:cNvSpPr>
          <p:nvPr>
            <p:ph type="ftr" sz="quarter" idx="11"/>
          </p:nvPr>
        </p:nvSpPr>
        <p:spPr/>
        <p:txBody>
          <a:bodyPr/>
          <a:lstStyle>
            <a:lvl1pPr>
              <a:defRPr/>
            </a:lvl1pPr>
          </a:lstStyle>
          <a:p>
            <a:pPr>
              <a:defRPr/>
            </a:pPr>
            <a:endParaRPr lang="uk-UA"/>
          </a:p>
        </p:txBody>
      </p:sp>
      <p:sp>
        <p:nvSpPr>
          <p:cNvPr id="7" name="Місце для номера слайда 22"/>
          <p:cNvSpPr>
            <a:spLocks noGrp="1"/>
          </p:cNvSpPr>
          <p:nvPr>
            <p:ph type="sldNum" sz="quarter" idx="12"/>
          </p:nvPr>
        </p:nvSpPr>
        <p:spPr/>
        <p:txBody>
          <a:bodyPr/>
          <a:lstStyle>
            <a:lvl1pPr>
              <a:defRPr/>
            </a:lvl1pPr>
          </a:lstStyle>
          <a:p>
            <a:pPr>
              <a:defRPr/>
            </a:pPr>
            <a:fld id="{2AFE4167-7355-4126-BF88-9D08588D30C9}"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lstStyle>
          <a:p>
            <a:r>
              <a:rPr lang="uk-UA" smtClean="0"/>
              <a:t>Зразок заголовка</a:t>
            </a:r>
            <a:endParaRPr lang="en-US"/>
          </a:p>
        </p:txBody>
      </p:sp>
      <p:sp>
        <p:nvSpPr>
          <p:cNvPr id="3" name="Місце для тексту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4" name="Місце для тексту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5" name="Місце для вмісту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6" name="Місце для вмісту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7" name="Місце для дати 13"/>
          <p:cNvSpPr>
            <a:spLocks noGrp="1"/>
          </p:cNvSpPr>
          <p:nvPr>
            <p:ph type="dt" sz="half" idx="10"/>
          </p:nvPr>
        </p:nvSpPr>
        <p:spPr/>
        <p:txBody>
          <a:bodyPr/>
          <a:lstStyle>
            <a:lvl1pPr>
              <a:defRPr/>
            </a:lvl1pPr>
          </a:lstStyle>
          <a:p>
            <a:pPr>
              <a:defRPr/>
            </a:pPr>
            <a:fld id="{B7BED584-0E11-481C-BA76-9BC4F9C7A087}" type="datetimeFigureOut">
              <a:rPr lang="uk-UA"/>
              <a:pPr>
                <a:defRPr/>
              </a:pPr>
              <a:t>12.05.2014</a:t>
            </a:fld>
            <a:endParaRPr lang="uk-UA"/>
          </a:p>
        </p:txBody>
      </p:sp>
      <p:sp>
        <p:nvSpPr>
          <p:cNvPr id="8" name="Місце для нижнього колонтитула 2"/>
          <p:cNvSpPr>
            <a:spLocks noGrp="1"/>
          </p:cNvSpPr>
          <p:nvPr>
            <p:ph type="ftr" sz="quarter" idx="11"/>
          </p:nvPr>
        </p:nvSpPr>
        <p:spPr/>
        <p:txBody>
          <a:bodyPr/>
          <a:lstStyle>
            <a:lvl1pPr>
              <a:defRPr/>
            </a:lvl1pPr>
          </a:lstStyle>
          <a:p>
            <a:pPr>
              <a:defRPr/>
            </a:pPr>
            <a:endParaRPr lang="uk-UA"/>
          </a:p>
        </p:txBody>
      </p:sp>
      <p:sp>
        <p:nvSpPr>
          <p:cNvPr id="9" name="Місце для номера слайда 22"/>
          <p:cNvSpPr>
            <a:spLocks noGrp="1"/>
          </p:cNvSpPr>
          <p:nvPr>
            <p:ph type="sldNum" sz="quarter" idx="12"/>
          </p:nvPr>
        </p:nvSpPr>
        <p:spPr/>
        <p:txBody>
          <a:bodyPr/>
          <a:lstStyle>
            <a:lvl1pPr>
              <a:defRPr/>
            </a:lvl1pPr>
          </a:lstStyle>
          <a:p>
            <a:pPr>
              <a:defRPr/>
            </a:pPr>
            <a:fld id="{CDB242E4-93A2-4783-8AAE-3A558EE952BB}"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дати 13"/>
          <p:cNvSpPr>
            <a:spLocks noGrp="1"/>
          </p:cNvSpPr>
          <p:nvPr>
            <p:ph type="dt" sz="half" idx="10"/>
          </p:nvPr>
        </p:nvSpPr>
        <p:spPr/>
        <p:txBody>
          <a:bodyPr/>
          <a:lstStyle>
            <a:lvl1pPr>
              <a:defRPr/>
            </a:lvl1pPr>
          </a:lstStyle>
          <a:p>
            <a:pPr>
              <a:defRPr/>
            </a:pPr>
            <a:fld id="{92FA3D2B-4B22-41A4-9CB1-24983AEF6A6C}" type="datetimeFigureOut">
              <a:rPr lang="uk-UA"/>
              <a:pPr>
                <a:defRPr/>
              </a:pPr>
              <a:t>12.05.2014</a:t>
            </a:fld>
            <a:endParaRPr lang="uk-UA"/>
          </a:p>
        </p:txBody>
      </p:sp>
      <p:sp>
        <p:nvSpPr>
          <p:cNvPr id="4" name="Місце для нижнього колонтитула 2"/>
          <p:cNvSpPr>
            <a:spLocks noGrp="1"/>
          </p:cNvSpPr>
          <p:nvPr>
            <p:ph type="ftr" sz="quarter" idx="11"/>
          </p:nvPr>
        </p:nvSpPr>
        <p:spPr/>
        <p:txBody>
          <a:bodyPr/>
          <a:lstStyle>
            <a:lvl1pPr>
              <a:defRPr/>
            </a:lvl1pPr>
          </a:lstStyle>
          <a:p>
            <a:pPr>
              <a:defRPr/>
            </a:pPr>
            <a:endParaRPr lang="uk-UA"/>
          </a:p>
        </p:txBody>
      </p:sp>
      <p:sp>
        <p:nvSpPr>
          <p:cNvPr id="5" name="Місце для номера слайда 22"/>
          <p:cNvSpPr>
            <a:spLocks noGrp="1"/>
          </p:cNvSpPr>
          <p:nvPr>
            <p:ph type="sldNum" sz="quarter" idx="12"/>
          </p:nvPr>
        </p:nvSpPr>
        <p:spPr/>
        <p:txBody>
          <a:bodyPr/>
          <a:lstStyle>
            <a:lvl1pPr>
              <a:defRPr/>
            </a:lvl1pPr>
          </a:lstStyle>
          <a:p>
            <a:pPr>
              <a:defRPr/>
            </a:pPr>
            <a:fld id="{BC169A4E-B7B1-4602-8D43-9B1E2DB65180}"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3"/>
          <p:cNvSpPr>
            <a:spLocks noGrp="1"/>
          </p:cNvSpPr>
          <p:nvPr>
            <p:ph type="dt" sz="half" idx="10"/>
          </p:nvPr>
        </p:nvSpPr>
        <p:spPr/>
        <p:txBody>
          <a:bodyPr/>
          <a:lstStyle>
            <a:lvl1pPr>
              <a:defRPr/>
            </a:lvl1pPr>
          </a:lstStyle>
          <a:p>
            <a:pPr>
              <a:defRPr/>
            </a:pPr>
            <a:fld id="{9CC70DC3-70FC-489B-81F7-F7E5DD8C3E02}" type="datetimeFigureOut">
              <a:rPr lang="uk-UA"/>
              <a:pPr>
                <a:defRPr/>
              </a:pPr>
              <a:t>12.05.2014</a:t>
            </a:fld>
            <a:endParaRPr lang="uk-UA"/>
          </a:p>
        </p:txBody>
      </p:sp>
      <p:sp>
        <p:nvSpPr>
          <p:cNvPr id="3" name="Місце для нижнього колонтитула 2"/>
          <p:cNvSpPr>
            <a:spLocks noGrp="1"/>
          </p:cNvSpPr>
          <p:nvPr>
            <p:ph type="ftr" sz="quarter" idx="11"/>
          </p:nvPr>
        </p:nvSpPr>
        <p:spPr/>
        <p:txBody>
          <a:bodyPr/>
          <a:lstStyle>
            <a:lvl1pPr>
              <a:defRPr/>
            </a:lvl1pPr>
          </a:lstStyle>
          <a:p>
            <a:pPr>
              <a:defRPr/>
            </a:pPr>
            <a:endParaRPr lang="uk-UA"/>
          </a:p>
        </p:txBody>
      </p:sp>
      <p:sp>
        <p:nvSpPr>
          <p:cNvPr id="4" name="Місце для номера слайда 22"/>
          <p:cNvSpPr>
            <a:spLocks noGrp="1"/>
          </p:cNvSpPr>
          <p:nvPr>
            <p:ph type="sldNum" sz="quarter" idx="12"/>
          </p:nvPr>
        </p:nvSpPr>
        <p:spPr/>
        <p:txBody>
          <a:bodyPr/>
          <a:lstStyle>
            <a:lvl1pPr>
              <a:defRPr/>
            </a:lvl1pPr>
          </a:lstStyle>
          <a:p>
            <a:pPr>
              <a:defRPr/>
            </a:pPr>
            <a:fld id="{634A7BD8-68F5-4346-9475-7A90FCFF78ED}"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uk-UA" smtClean="0"/>
              <a:t>Зразок заголовка</a:t>
            </a:r>
            <a:endParaRPr lang="en-US"/>
          </a:p>
        </p:txBody>
      </p:sp>
      <p:sp>
        <p:nvSpPr>
          <p:cNvPr id="3" name="Місце для тексту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uk-UA" smtClean="0"/>
              <a:t>Зразок тексту</a:t>
            </a:r>
          </a:p>
        </p:txBody>
      </p:sp>
      <p:sp>
        <p:nvSpPr>
          <p:cNvPr id="4" name="Місце для вмісту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13"/>
          <p:cNvSpPr>
            <a:spLocks noGrp="1"/>
          </p:cNvSpPr>
          <p:nvPr>
            <p:ph type="dt" sz="half" idx="10"/>
          </p:nvPr>
        </p:nvSpPr>
        <p:spPr/>
        <p:txBody>
          <a:bodyPr/>
          <a:lstStyle>
            <a:lvl1pPr>
              <a:defRPr/>
            </a:lvl1pPr>
          </a:lstStyle>
          <a:p>
            <a:pPr>
              <a:defRPr/>
            </a:pPr>
            <a:fld id="{D7A44DD2-3003-4057-9E7A-BF261E96631C}" type="datetimeFigureOut">
              <a:rPr lang="uk-UA"/>
              <a:pPr>
                <a:defRPr/>
              </a:pPr>
              <a:t>12.05.2014</a:t>
            </a:fld>
            <a:endParaRPr lang="uk-UA"/>
          </a:p>
        </p:txBody>
      </p:sp>
      <p:sp>
        <p:nvSpPr>
          <p:cNvPr id="6" name="Місце для нижнього колонтитула 2"/>
          <p:cNvSpPr>
            <a:spLocks noGrp="1"/>
          </p:cNvSpPr>
          <p:nvPr>
            <p:ph type="ftr" sz="quarter" idx="11"/>
          </p:nvPr>
        </p:nvSpPr>
        <p:spPr/>
        <p:txBody>
          <a:bodyPr/>
          <a:lstStyle>
            <a:lvl1pPr>
              <a:defRPr/>
            </a:lvl1pPr>
          </a:lstStyle>
          <a:p>
            <a:pPr>
              <a:defRPr/>
            </a:pPr>
            <a:endParaRPr lang="uk-UA"/>
          </a:p>
        </p:txBody>
      </p:sp>
      <p:sp>
        <p:nvSpPr>
          <p:cNvPr id="7" name="Місце для номера слайда 22"/>
          <p:cNvSpPr>
            <a:spLocks noGrp="1"/>
          </p:cNvSpPr>
          <p:nvPr>
            <p:ph type="sldNum" sz="quarter" idx="12"/>
          </p:nvPr>
        </p:nvSpPr>
        <p:spPr/>
        <p:txBody>
          <a:bodyPr/>
          <a:lstStyle>
            <a:lvl1pPr>
              <a:defRPr/>
            </a:lvl1pPr>
          </a:lstStyle>
          <a:p>
            <a:pPr>
              <a:defRPr/>
            </a:pPr>
            <a:fld id="{8FA7F45E-C4E2-4C85-9A09-A7A0BEBF91B4}"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uk-UA" smtClean="0"/>
              <a:t>Зразок заголовка</a:t>
            </a:r>
            <a:endParaRPr lang="en-US"/>
          </a:p>
        </p:txBody>
      </p:sp>
      <p:sp>
        <p:nvSpPr>
          <p:cNvPr id="3" name="Місце для зображення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uk-UA" noProof="0" smtClean="0"/>
              <a:t>Клацніть піктограму, щоб додати зображення</a:t>
            </a:r>
            <a:endParaRPr lang="en-US" noProof="0" dirty="0"/>
          </a:p>
        </p:txBody>
      </p:sp>
      <p:sp>
        <p:nvSpPr>
          <p:cNvPr id="4" name="Місце для тексту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uk-UA" smtClean="0"/>
              <a:t>Зразок тексту</a:t>
            </a:r>
          </a:p>
        </p:txBody>
      </p:sp>
      <p:sp>
        <p:nvSpPr>
          <p:cNvPr id="5" name="Місце для дати 13"/>
          <p:cNvSpPr>
            <a:spLocks noGrp="1"/>
          </p:cNvSpPr>
          <p:nvPr>
            <p:ph type="dt" sz="half" idx="10"/>
          </p:nvPr>
        </p:nvSpPr>
        <p:spPr/>
        <p:txBody>
          <a:bodyPr/>
          <a:lstStyle>
            <a:lvl1pPr>
              <a:defRPr/>
            </a:lvl1pPr>
          </a:lstStyle>
          <a:p>
            <a:pPr>
              <a:defRPr/>
            </a:pPr>
            <a:fld id="{7A5E5BFF-558E-4B23-82AB-FC4223F59F57}" type="datetimeFigureOut">
              <a:rPr lang="uk-UA"/>
              <a:pPr>
                <a:defRPr/>
              </a:pPr>
              <a:t>12.05.2014</a:t>
            </a:fld>
            <a:endParaRPr lang="uk-UA"/>
          </a:p>
        </p:txBody>
      </p:sp>
      <p:sp>
        <p:nvSpPr>
          <p:cNvPr id="6" name="Місце для нижнього колонтитула 2"/>
          <p:cNvSpPr>
            <a:spLocks noGrp="1"/>
          </p:cNvSpPr>
          <p:nvPr>
            <p:ph type="ftr" sz="quarter" idx="11"/>
          </p:nvPr>
        </p:nvSpPr>
        <p:spPr/>
        <p:txBody>
          <a:bodyPr/>
          <a:lstStyle>
            <a:lvl1pPr>
              <a:defRPr/>
            </a:lvl1pPr>
          </a:lstStyle>
          <a:p>
            <a:pPr>
              <a:defRPr/>
            </a:pPr>
            <a:endParaRPr lang="uk-UA"/>
          </a:p>
        </p:txBody>
      </p:sp>
      <p:sp>
        <p:nvSpPr>
          <p:cNvPr id="7" name="Місце для номера слайда 22"/>
          <p:cNvSpPr>
            <a:spLocks noGrp="1"/>
          </p:cNvSpPr>
          <p:nvPr>
            <p:ph type="sldNum" sz="quarter" idx="12"/>
          </p:nvPr>
        </p:nvSpPr>
        <p:spPr/>
        <p:txBody>
          <a:bodyPr/>
          <a:lstStyle>
            <a:lvl1pPr>
              <a:defRPr/>
            </a:lvl1pPr>
          </a:lstStyle>
          <a:p>
            <a:pPr>
              <a:defRPr/>
            </a:pPr>
            <a:fld id="{4117EE9B-ECB4-4197-AEBE-B234A5E896D7}"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82"/>
            </a:gs>
            <a:gs pos="50000">
              <a:srgbClr val="FF8200"/>
            </a:gs>
            <a:gs pos="100000">
              <a:srgbClr val="000082"/>
            </a:gs>
          </a:gsLst>
          <a:lin ang="5400000" scaled="1"/>
        </a:gradFill>
        <a:effectLst/>
      </p:bgPr>
    </p:bg>
    <p:spTree>
      <p:nvGrpSpPr>
        <p:cNvPr id="1" name=""/>
        <p:cNvGrpSpPr/>
        <p:nvPr/>
      </p:nvGrpSpPr>
      <p:grpSpPr>
        <a:xfrm>
          <a:off x="0" y="0"/>
          <a:ext cx="0" cy="0"/>
          <a:chOff x="0" y="0"/>
          <a:chExt cx="0" cy="0"/>
        </a:xfrm>
      </p:grpSpPr>
      <p:sp>
        <p:nvSpPr>
          <p:cNvPr id="22" name="Місце для заголовка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uk-UA" smtClean="0"/>
              <a:t>Зразок заголовка</a:t>
            </a:r>
            <a:endParaRPr lang="en-US"/>
          </a:p>
        </p:txBody>
      </p:sp>
      <p:sp>
        <p:nvSpPr>
          <p:cNvPr id="1027" name="Місце для тексту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smtClean="0"/>
          </a:p>
        </p:txBody>
      </p:sp>
      <p:sp>
        <p:nvSpPr>
          <p:cNvPr id="14" name="Місце для дати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smtClean="0">
                <a:solidFill>
                  <a:schemeClr val="tx1">
                    <a:shade val="50000"/>
                  </a:schemeClr>
                </a:solidFill>
                <a:latin typeface="+mn-lt"/>
                <a:cs typeface="+mn-cs"/>
              </a:defRPr>
            </a:lvl1pPr>
          </a:lstStyle>
          <a:p>
            <a:pPr>
              <a:defRPr/>
            </a:pPr>
            <a:fld id="{7A5750A4-0426-4983-8858-AEF3102F6549}" type="datetimeFigureOut">
              <a:rPr lang="uk-UA"/>
              <a:pPr>
                <a:defRPr/>
              </a:pPr>
              <a:t>12.05.2014</a:t>
            </a:fld>
            <a:endParaRPr lang="uk-UA"/>
          </a:p>
        </p:txBody>
      </p:sp>
      <p:sp>
        <p:nvSpPr>
          <p:cNvPr id="3" name="Місце для нижнього колонтитула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endParaRPr lang="uk-UA"/>
          </a:p>
        </p:txBody>
      </p:sp>
      <p:sp>
        <p:nvSpPr>
          <p:cNvPr id="23" name="Місце для номера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smtClean="0">
                <a:solidFill>
                  <a:schemeClr val="tx1">
                    <a:shade val="50000"/>
                  </a:schemeClr>
                </a:solidFill>
                <a:latin typeface="+mn-lt"/>
                <a:cs typeface="+mn-cs"/>
              </a:defRPr>
            </a:lvl1pPr>
          </a:lstStyle>
          <a:p>
            <a:pPr>
              <a:defRPr/>
            </a:pPr>
            <a:fld id="{2A00ABC6-4A55-4DC0-AAFF-778961791E49}" type="slidenum">
              <a:rPr lang="uk-UA"/>
              <a:pPr>
                <a:defRPr/>
              </a:pPr>
              <a:t>‹#›</a:t>
            </a:fld>
            <a:endParaRPr lang="uk-UA"/>
          </a:p>
        </p:txBody>
      </p:sp>
    </p:spTree>
  </p:cSld>
  <p:clrMap bg1="dk1" tx1="lt1" bg2="dk2" tx2="lt2" accent1="accent1" accent2="accent2" accent3="accent3" accent4="accent4" accent5="accent5" accent6="accent6" hlink="hlink" folHlink="folHlink"/>
  <p:sldLayoutIdLst>
    <p:sldLayoutId id="2147483671" r:id="rId1"/>
    <p:sldLayoutId id="2147483670" r:id="rId2"/>
    <p:sldLayoutId id="2147483672"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xStyles>
    <p:titleStyle>
      <a:lvl1pPr algn="ctr" rtl="0" fontAlgn="base">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fontAlgn="base">
        <a:spcBef>
          <a:spcPct val="0"/>
        </a:spcBef>
        <a:spcAft>
          <a:spcPct val="0"/>
        </a:spcAft>
        <a:defRPr sz="4100" b="1">
          <a:solidFill>
            <a:schemeClr val="tx1"/>
          </a:solidFill>
          <a:latin typeface="Arial" charset="0"/>
        </a:defRPr>
      </a:lvl2pPr>
      <a:lvl3pPr algn="ctr" rtl="0" fontAlgn="base">
        <a:spcBef>
          <a:spcPct val="0"/>
        </a:spcBef>
        <a:spcAft>
          <a:spcPct val="0"/>
        </a:spcAft>
        <a:defRPr sz="4100" b="1">
          <a:solidFill>
            <a:schemeClr val="tx1"/>
          </a:solidFill>
          <a:latin typeface="Arial" charset="0"/>
        </a:defRPr>
      </a:lvl3pPr>
      <a:lvl4pPr algn="ctr" rtl="0" fontAlgn="base">
        <a:spcBef>
          <a:spcPct val="0"/>
        </a:spcBef>
        <a:spcAft>
          <a:spcPct val="0"/>
        </a:spcAft>
        <a:defRPr sz="4100" b="1">
          <a:solidFill>
            <a:schemeClr val="tx1"/>
          </a:solidFill>
          <a:latin typeface="Arial" charset="0"/>
        </a:defRPr>
      </a:lvl4pPr>
      <a:lvl5pPr algn="ctr" rtl="0" fontAlgn="base">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Arial" charset="0"/>
        </a:defRPr>
      </a:lvl6pPr>
      <a:lvl7pPr marL="914400" algn="ctr" rtl="0" fontAlgn="base">
        <a:spcBef>
          <a:spcPct val="0"/>
        </a:spcBef>
        <a:spcAft>
          <a:spcPct val="0"/>
        </a:spcAft>
        <a:defRPr sz="4100" b="1">
          <a:solidFill>
            <a:schemeClr val="tx1"/>
          </a:solidFill>
          <a:latin typeface="Arial" charset="0"/>
        </a:defRPr>
      </a:lvl7pPr>
      <a:lvl8pPr marL="1371600" algn="ctr" rtl="0" fontAlgn="base">
        <a:spcBef>
          <a:spcPct val="0"/>
        </a:spcBef>
        <a:spcAft>
          <a:spcPct val="0"/>
        </a:spcAft>
        <a:defRPr sz="4100" b="1">
          <a:solidFill>
            <a:schemeClr val="tx1"/>
          </a:solidFill>
          <a:latin typeface="Arial" charset="0"/>
        </a:defRPr>
      </a:lvl8pPr>
      <a:lvl9pPr marL="1828800" algn="ctr" rtl="0" fontAlgn="base">
        <a:spcBef>
          <a:spcPct val="0"/>
        </a:spcBef>
        <a:spcAft>
          <a:spcPct val="0"/>
        </a:spcAft>
        <a:defRPr sz="4100" b="1">
          <a:solidFill>
            <a:schemeClr val="tx1"/>
          </a:solidFill>
          <a:latin typeface="Arial" charset="0"/>
        </a:defRPr>
      </a:lvl9pPr>
    </p:titleStyle>
    <p:bodyStyle>
      <a:lvl1pPr marL="547688" indent="-411163" algn="l" rtl="0" fontAlgn="base">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fontAlgn="base">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fontAlgn="base">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fontAlgn="base">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fontAlgn="base">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95536" y="1556792"/>
            <a:ext cx="8229600" cy="1828800"/>
          </a:xfr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pPr fontAlgn="auto">
              <a:spcAft>
                <a:spcPts val="0"/>
              </a:spcAft>
              <a:defRPr/>
            </a:pPr>
            <a:r>
              <a:rPr lang="uk-UA" sz="5400" cap="none"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ЗАЛІЗНИЧНЕ МАШИНОБУДУВАННЯ</a:t>
            </a:r>
            <a:endParaRPr lang="uk-UA" sz="5400" cap="none"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a:effectLst>
                  <a:outerShdw blurRad="38100" dist="38100" dir="2700000" algn="tl">
                    <a:srgbClr val="000000">
                      <a:alpha val="43137"/>
                    </a:srgbClr>
                  </a:outerShdw>
                </a:effectLst>
              </a:rPr>
              <a:t>Залізничні ворота заводу</a:t>
            </a:r>
          </a:p>
        </p:txBody>
      </p:sp>
      <p:pic>
        <p:nvPicPr>
          <p:cNvPr id="22530" name="Picture 2" descr="C:\Users\Sasha\Downloads\1024px-DVRZ.jpg"/>
          <p:cNvPicPr>
            <a:picLocks noGrp="1" noChangeAspect="1" noChangeArrowheads="1"/>
          </p:cNvPicPr>
          <p:nvPr>
            <p:ph idx="1"/>
          </p:nvPr>
        </p:nvPicPr>
        <p:blipFill>
          <a:blip r:embed="rId2"/>
          <a:srcRect/>
          <a:stretch>
            <a:fillRect/>
          </a:stretch>
        </p:blipFill>
        <p:spPr>
          <a:xfrm>
            <a:off x="468313" y="1709738"/>
            <a:ext cx="8280400" cy="4672012"/>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t>ТЕПЛОВОЗОБУДУВАННЯ</a:t>
            </a:r>
            <a:endParaRPr lang="uk-UA" dirty="0"/>
          </a:p>
        </p:txBody>
      </p:sp>
      <p:sp>
        <p:nvSpPr>
          <p:cNvPr id="3" name="Місце для вмісту 2"/>
          <p:cNvSpPr>
            <a:spLocks noGrp="1"/>
          </p:cNvSpPr>
          <p:nvPr>
            <p:ph idx="1"/>
          </p:nvPr>
        </p:nvSpPr>
        <p:spPr>
          <a:xfrm>
            <a:off x="323850" y="1268413"/>
            <a:ext cx="8496300" cy="5256212"/>
          </a:xfrm>
        </p:spPr>
        <p:txBody>
          <a:bodyPr>
            <a:normAutofit fontScale="70000" lnSpcReduction="20000"/>
          </a:bodyPr>
          <a:lstStyle/>
          <a:p>
            <a:pPr marL="137160" indent="0" fontAlgn="auto">
              <a:spcAft>
                <a:spcPts val="0"/>
              </a:spcAft>
              <a:buClr>
                <a:schemeClr val="tx1">
                  <a:shade val="95000"/>
                </a:schemeClr>
              </a:buClr>
              <a:buFont typeface="Wingdings 2"/>
              <a:buNone/>
              <a:defRPr/>
            </a:pPr>
            <a:r>
              <a:rPr lang="uk-UA" b="1" dirty="0" smtClean="0"/>
              <a:t>  Тепловозобудування</a:t>
            </a:r>
            <a:r>
              <a:rPr lang="uk-UA" dirty="0"/>
              <a:t>, галузь важкого </a:t>
            </a:r>
            <a:r>
              <a:rPr lang="uk-UA" dirty="0" smtClean="0"/>
              <a:t>машинобудування, </a:t>
            </a:r>
            <a:r>
              <a:rPr lang="uk-UA" dirty="0"/>
              <a:t>яка замінила </a:t>
            </a:r>
            <a:r>
              <a:rPr lang="uk-UA" dirty="0" err="1"/>
              <a:t>паротягобудування</a:t>
            </a:r>
            <a:r>
              <a:rPr lang="uk-UA" dirty="0"/>
              <a:t> (його припинено в Україні </a:t>
            </a:r>
            <a:r>
              <a:rPr lang="uk-UA" dirty="0" smtClean="0"/>
              <a:t>1957), </a:t>
            </a:r>
            <a:r>
              <a:rPr lang="uk-UA" dirty="0"/>
              <a:t>будує, силові вози-двигуни для залізничного </a:t>
            </a:r>
            <a:r>
              <a:rPr lang="uk-UA" dirty="0" smtClean="0"/>
              <a:t>транспорту. </a:t>
            </a:r>
            <a:r>
              <a:rPr lang="uk-UA" dirty="0"/>
              <a:t>У більшій кількості тепловози в Україні почали випускати з 1947 на Харківському заводі транспортного </a:t>
            </a:r>
            <a:r>
              <a:rPr lang="uk-UA" dirty="0" smtClean="0"/>
              <a:t>машинобудування ім</a:t>
            </a:r>
            <a:r>
              <a:rPr lang="uk-UA" dirty="0"/>
              <a:t>. В. Малишева, з 1957 — на Луганському тепловозобудівному </a:t>
            </a:r>
            <a:r>
              <a:rPr lang="uk-UA" dirty="0" smtClean="0"/>
              <a:t>заводі ім</a:t>
            </a:r>
            <a:r>
              <a:rPr lang="uk-UA" dirty="0"/>
              <a:t>. Жовтневої революції; 1965 паротяги становили лише 15% всього українського залізничного парку. Обидва заводи продукували низку серій тепловозів потужністю 2 000 і 6 000 кінських сил. Найкращими є тепловози М-62 (2000 кінських сил) та 2 Т 340-002, які в значній кількості йдуть на експорт. Тепловоз 2ТЕ-40 має офіц. марку «Україна». Продукція тепловозобудування в Україні: 1950 — 125, 1960 — 1 142, 1975 — 1309; на Луганському зав. працює </a:t>
            </a:r>
            <a:r>
              <a:rPr lang="uk-UA" dirty="0" err="1"/>
              <a:t>бл</a:t>
            </a:r>
            <a:r>
              <a:rPr lang="uk-UA" dirty="0"/>
              <a:t>. 14000, на Харківському — </a:t>
            </a:r>
            <a:r>
              <a:rPr lang="uk-UA" dirty="0" err="1"/>
              <a:t>бл</a:t>
            </a:r>
            <a:r>
              <a:rPr lang="uk-UA" dirty="0"/>
              <a:t>. 8 000 робітників. Продукція України становила </a:t>
            </a:r>
            <a:r>
              <a:rPr lang="uk-UA" dirty="0" err="1"/>
              <a:t>бл</a:t>
            </a:r>
            <a:r>
              <a:rPr lang="uk-UA" dirty="0"/>
              <a:t>. 95% усієї продукції тепловозобудування в СРСР; значну частину її експортували за межі СРСР: у 1969—1973 Луганський завод експортував понад </a:t>
            </a:r>
            <a:r>
              <a:rPr lang="uk-UA" dirty="0" smtClean="0"/>
              <a:t>половину </a:t>
            </a:r>
            <a:r>
              <a:rPr lang="uk-UA" dirty="0"/>
              <a:t>своєї продукції, зокрема до інших соц. країн, включно з </a:t>
            </a:r>
            <a:r>
              <a:rPr lang="uk-UA" dirty="0" smtClean="0"/>
              <a:t>Північною </a:t>
            </a:r>
            <a:r>
              <a:rPr lang="uk-UA" dirty="0"/>
              <a:t>Кореєю.</a:t>
            </a:r>
          </a:p>
          <a:p>
            <a:pPr marL="137160" indent="0" fontAlgn="auto">
              <a:spcAft>
                <a:spcPts val="0"/>
              </a:spcAft>
              <a:buClr>
                <a:schemeClr val="tx1">
                  <a:shade val="95000"/>
                </a:schemeClr>
              </a:buClr>
              <a:buFont typeface="Wingdings 2"/>
              <a:buNone/>
              <a:defRPr/>
            </a:pPr>
            <a:r>
              <a:rPr lang="uk-UA" dirty="0" smtClean="0"/>
              <a:t>Тепловозобудівна галузь </a:t>
            </a:r>
            <a:r>
              <a:rPr lang="uk-UA" dirty="0"/>
              <a:t>потребує значної кількості металу і розміщується в районах металургійних баз.</a:t>
            </a:r>
          </a:p>
          <a:p>
            <a:pPr marL="137160" indent="0" fontAlgn="auto">
              <a:spcAft>
                <a:spcPts val="0"/>
              </a:spcAft>
              <a:buClr>
                <a:schemeClr val="tx1">
                  <a:shade val="95000"/>
                </a:schemeClr>
              </a:buClr>
              <a:buFont typeface="Wingdings 2"/>
              <a:buNone/>
              <a:defRPr/>
            </a:pPr>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auto">
              <a:spcAft>
                <a:spcPts val="0"/>
              </a:spcAft>
              <a:defRPr/>
            </a:pPr>
            <a:r>
              <a:rPr lang="uk-UA" dirty="0"/>
              <a:t>Луганський тепловозобудівний завод </a:t>
            </a:r>
          </a:p>
        </p:txBody>
      </p:sp>
      <p:sp>
        <p:nvSpPr>
          <p:cNvPr id="3" name="Місце для вмісту 2"/>
          <p:cNvSpPr>
            <a:spLocks noGrp="1"/>
          </p:cNvSpPr>
          <p:nvPr>
            <p:ph idx="1"/>
          </p:nvPr>
        </p:nvSpPr>
        <p:spPr>
          <a:xfrm>
            <a:off x="323850" y="1412875"/>
            <a:ext cx="8569325" cy="5329238"/>
          </a:xfrm>
        </p:spPr>
        <p:txBody>
          <a:bodyPr>
            <a:normAutofit fontScale="92500" lnSpcReduction="10000"/>
          </a:bodyPr>
          <a:lstStyle/>
          <a:p>
            <a:pPr marL="137160" indent="0" fontAlgn="auto">
              <a:spcAft>
                <a:spcPts val="0"/>
              </a:spcAft>
              <a:buClr>
                <a:schemeClr val="tx1">
                  <a:shade val="95000"/>
                </a:schemeClr>
              </a:buClr>
              <a:buFont typeface="Wingdings 2"/>
              <a:buNone/>
              <a:defRPr/>
            </a:pPr>
            <a:r>
              <a:rPr lang="uk-UA" dirty="0" smtClean="0"/>
              <a:t>  Це підприємство </a:t>
            </a:r>
            <a:r>
              <a:rPr lang="uk-UA" dirty="0"/>
              <a:t>машинобудівної промисловості, що виробляє магістральні тепловози, дизельні поїзди та електропоїзди. Сьогодні ПАТ «Луганськтепловоз» — потужний виробничо-господарський комплекс України, до складу якого входять головне підприємство — тепловозобудівний завод зі своєю виробничою структурою, 7 дочірніх підприємств і 7 відкритих акціонерних товариств.</a:t>
            </a:r>
          </a:p>
          <a:p>
            <a:pPr marL="137160" indent="0" fontAlgn="auto">
              <a:spcAft>
                <a:spcPts val="0"/>
              </a:spcAft>
              <a:buClr>
                <a:schemeClr val="tx1">
                  <a:shade val="95000"/>
                </a:schemeClr>
              </a:buClr>
              <a:buFont typeface="Wingdings 2"/>
              <a:buNone/>
              <a:defRPr/>
            </a:pPr>
            <a:r>
              <a:rPr lang="uk-UA" dirty="0"/>
              <a:t>Основні замовники продукції — Укрзалізниця та Російські залізниці.</a:t>
            </a:r>
          </a:p>
          <a:p>
            <a:pPr marL="137160" indent="0" fontAlgn="auto">
              <a:spcAft>
                <a:spcPts val="0"/>
              </a:spcAft>
              <a:buClr>
                <a:schemeClr val="tx1">
                  <a:shade val="95000"/>
                </a:schemeClr>
              </a:buClr>
              <a:buFont typeface="Wingdings 2"/>
              <a:buNone/>
              <a:defRPr/>
            </a:pPr>
            <a:r>
              <a:rPr lang="uk-UA" dirty="0"/>
              <a:t>Компанія «</a:t>
            </a:r>
            <a:r>
              <a:rPr lang="uk-UA" dirty="0" err="1"/>
              <a:t>Луганськтепловоз</a:t>
            </a:r>
            <a:r>
              <a:rPr lang="uk-UA" dirty="0"/>
              <a:t>» відзначила в 1996 році сторічний ювілей, це одне із найбільших підприємств у світі з виробництва залізничних транспортних тягових засобів.</a:t>
            </a:r>
          </a:p>
          <a:p>
            <a:pPr marL="137160" indent="0" fontAlgn="auto">
              <a:spcAft>
                <a:spcPts val="0"/>
              </a:spcAft>
              <a:buClr>
                <a:schemeClr val="tx1">
                  <a:shade val="95000"/>
                </a:schemeClr>
              </a:buClr>
              <a:buFont typeface="Wingdings 2"/>
              <a:buNone/>
              <a:defRPr/>
            </a:pPr>
            <a:endParaRPr lang="uk-U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auto">
              <a:spcAft>
                <a:spcPts val="0"/>
              </a:spcAft>
              <a:defRPr/>
            </a:pPr>
            <a:r>
              <a:rPr lang="uk-UA" dirty="0"/>
              <a:t>Луганський тепловозобудівний завод </a:t>
            </a:r>
          </a:p>
        </p:txBody>
      </p:sp>
      <p:pic>
        <p:nvPicPr>
          <p:cNvPr id="25602" name="Picture 3" descr="C:\Users\Sasha\Downloads\___1_~1.JPG"/>
          <p:cNvPicPr>
            <a:picLocks noGrp="1" noChangeAspect="1" noChangeArrowheads="1"/>
          </p:cNvPicPr>
          <p:nvPr>
            <p:ph idx="1"/>
          </p:nvPr>
        </p:nvPicPr>
        <p:blipFill>
          <a:blip r:embed="rId2"/>
          <a:srcRect/>
          <a:stretch>
            <a:fillRect/>
          </a:stretch>
        </p:blipFill>
        <p:spPr>
          <a:xfrm>
            <a:off x="250825" y="1989138"/>
            <a:ext cx="8701088" cy="446405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uk-UA" sz="3600" dirty="0">
                <a:effectLst>
                  <a:outerShdw blurRad="38100" dist="38100" dir="2700000" algn="tl">
                    <a:srgbClr val="000000">
                      <a:alpha val="43137"/>
                    </a:srgbClr>
                  </a:outerShdw>
                </a:effectLst>
              </a:rPr>
              <a:t>Дизельний локомотив виробництва «</a:t>
            </a:r>
            <a:r>
              <a:rPr lang="uk-UA" sz="3600" dirty="0" err="1">
                <a:effectLst>
                  <a:outerShdw blurRad="38100" dist="38100" dir="2700000" algn="tl">
                    <a:srgbClr val="000000">
                      <a:alpha val="43137"/>
                    </a:srgbClr>
                  </a:outerShdw>
                </a:effectLst>
              </a:rPr>
              <a:t>Луганськтепловоз</a:t>
            </a:r>
            <a:r>
              <a:rPr lang="uk-UA" sz="3600" dirty="0">
                <a:effectLst>
                  <a:outerShdw blurRad="38100" dist="38100" dir="2700000" algn="tl">
                    <a:srgbClr val="000000">
                      <a:alpha val="43137"/>
                    </a:srgbClr>
                  </a:outerShdw>
                </a:effectLst>
              </a:rPr>
              <a:t>»</a:t>
            </a:r>
          </a:p>
        </p:txBody>
      </p:sp>
      <p:pic>
        <p:nvPicPr>
          <p:cNvPr id="26626" name="Picture 3" descr="C:\Users\Sasha\Downloads\1024px-Pilviskiai,_Lithuania,_12_Sept__2008.jpg"/>
          <p:cNvPicPr>
            <a:picLocks noGrp="1" noChangeAspect="1" noChangeArrowheads="1"/>
          </p:cNvPicPr>
          <p:nvPr>
            <p:ph idx="1"/>
          </p:nvPr>
        </p:nvPicPr>
        <p:blipFill>
          <a:blip r:embed="rId2"/>
          <a:srcRect/>
          <a:stretch>
            <a:fillRect/>
          </a:stretch>
        </p:blipFill>
        <p:spPr>
          <a:xfrm>
            <a:off x="684213" y="1773238"/>
            <a:ext cx="7727950" cy="4725987"/>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uk-UA" dirty="0" smtClean="0"/>
              <a:t>СТАН ЗАЛІЗНИЧНОГО МАШИНОБУДУВАННЯ</a:t>
            </a:r>
            <a:endParaRPr lang="uk-UA" dirty="0"/>
          </a:p>
        </p:txBody>
      </p:sp>
      <p:sp>
        <p:nvSpPr>
          <p:cNvPr id="27650" name="Місце для вмісту 2"/>
          <p:cNvSpPr>
            <a:spLocks noGrp="1"/>
          </p:cNvSpPr>
          <p:nvPr>
            <p:ph idx="1"/>
          </p:nvPr>
        </p:nvSpPr>
        <p:spPr/>
        <p:txBody>
          <a:bodyPr/>
          <a:lstStyle/>
          <a:p>
            <a:pPr marL="136525" indent="0">
              <a:buFont typeface="Wingdings 2" pitchFamily="18" charset="2"/>
              <a:buNone/>
            </a:pPr>
            <a:r>
              <a:rPr lang="uk-UA" smtClean="0"/>
              <a:t>  Виробництво </a:t>
            </a:r>
            <a:r>
              <a:rPr lang="uk-UA" b="1" smtClean="0"/>
              <a:t>транспортних засобів для залізниць (</a:t>
            </a:r>
            <a:r>
              <a:rPr lang="uk-UA" b="1" i="1" smtClean="0"/>
              <a:t>залізничне машинобудування</a:t>
            </a:r>
            <a:r>
              <a:rPr lang="uk-UA" b="1" smtClean="0"/>
              <a:t>)</a:t>
            </a:r>
            <a:r>
              <a:rPr lang="uk-UA" smtClean="0"/>
              <a:t> в Україні досить розвинуте, що обумовлене насамперед великими власними потребами в цих засобах. Значні обсяги продукції галузі в період, коли Україна входила до складу СРСР, поставлялись в інші республіки. Сьогоднішній її експорт до країн СНД значно зменшився.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700808"/>
            <a:ext cx="8229600" cy="1143000"/>
          </a:xfrm>
          <a:effectLst>
            <a:glow rad="228600">
              <a:schemeClr val="accent6">
                <a:satMod val="175000"/>
                <a:alpha val="40000"/>
              </a:schemeClr>
            </a:glow>
          </a:effectLst>
        </p:spPr>
        <p:txBody>
          <a:bodyPr/>
          <a:lstStyle/>
          <a:p>
            <a:pPr fontAlgn="auto">
              <a:spcAft>
                <a:spcPts val="0"/>
              </a:spcAft>
              <a:defRPr/>
            </a:pPr>
            <a:r>
              <a:rPr lang="uk-UA" sz="4400" dirty="0" smtClean="0"/>
              <a:t>ДЯКУЮ ЗА УВАГУ!</a:t>
            </a:r>
            <a:endParaRPr lang="uk-UA" sz="4400" dirty="0"/>
          </a:p>
        </p:txBody>
      </p:sp>
      <p:sp>
        <p:nvSpPr>
          <p:cNvPr id="28674" name="Місце для вмісту 2"/>
          <p:cNvSpPr>
            <a:spLocks noGrp="1"/>
          </p:cNvSpPr>
          <p:nvPr>
            <p:ph idx="1"/>
          </p:nvPr>
        </p:nvSpPr>
        <p:spPr/>
        <p:txBody>
          <a:bodyPr/>
          <a:lstStyle/>
          <a:p>
            <a:pPr marL="136525" indent="0">
              <a:buFont typeface="Wingdings 2" pitchFamily="18" charset="2"/>
              <a:buNone/>
            </a:pPr>
            <a:endParaRPr lang="uk-UA" smtClean="0"/>
          </a:p>
          <a:p>
            <a:pPr marL="136525" indent="0">
              <a:buFont typeface="Wingdings 2" pitchFamily="18" charset="2"/>
              <a:buNone/>
            </a:pPr>
            <a:endParaRPr lang="uk-UA" smtClean="0"/>
          </a:p>
          <a:p>
            <a:pPr marL="136525" indent="0">
              <a:buFont typeface="Wingdings 2" pitchFamily="18" charset="2"/>
              <a:buNone/>
            </a:pPr>
            <a:endParaRPr lang="uk-UA" smtClean="0"/>
          </a:p>
          <a:p>
            <a:pPr marL="136525" indent="0">
              <a:buFont typeface="Wingdings 2" pitchFamily="18" charset="2"/>
              <a:buNone/>
            </a:pPr>
            <a:endParaRPr lang="uk-UA" smtClean="0"/>
          </a:p>
          <a:p>
            <a:pPr marL="136525" indent="0">
              <a:buFont typeface="Wingdings 2" pitchFamily="18" charset="2"/>
              <a:buNone/>
            </a:pPr>
            <a:endParaRPr lang="uk-UA"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7" name="Місце для вмісту 2"/>
          <p:cNvSpPr>
            <a:spLocks noGrp="1"/>
          </p:cNvSpPr>
          <p:nvPr>
            <p:ph idx="1"/>
          </p:nvPr>
        </p:nvSpPr>
        <p:spPr>
          <a:xfrm>
            <a:off x="468313" y="260350"/>
            <a:ext cx="8229600" cy="6121400"/>
          </a:xfrm>
        </p:spPr>
        <p:txBody>
          <a:bodyPr/>
          <a:lstStyle/>
          <a:p>
            <a:pPr marL="136525" indent="0" algn="ctr">
              <a:buFont typeface="Wingdings 2" pitchFamily="18" charset="2"/>
              <a:buNone/>
            </a:pPr>
            <a:r>
              <a:rPr lang="uk-UA" sz="4400" b="1" i="1" u="sng" smtClean="0">
                <a:solidFill>
                  <a:srgbClr val="FFCC99"/>
                </a:solidFill>
              </a:rPr>
              <a:t>Залізничне машинобудування охоплює наступні ділянки:</a:t>
            </a:r>
          </a:p>
          <a:p>
            <a:pPr marL="136525" indent="0">
              <a:buFont typeface="Wingdings 2" pitchFamily="18" charset="2"/>
              <a:buNone/>
            </a:pPr>
            <a:r>
              <a:rPr lang="uk-UA" sz="4000" b="1" i="1" u="sng" smtClean="0">
                <a:solidFill>
                  <a:srgbClr val="FFCC99"/>
                </a:solidFill>
              </a:rPr>
              <a:t> </a:t>
            </a:r>
            <a:r>
              <a:rPr lang="uk-UA" sz="3100" b="1" i="1" u="sng" smtClean="0">
                <a:solidFill>
                  <a:srgbClr val="FFCC99"/>
                </a:solidFill>
              </a:rPr>
              <a:t/>
            </a:r>
            <a:br>
              <a:rPr lang="uk-UA" sz="3100" b="1" i="1" u="sng" smtClean="0">
                <a:solidFill>
                  <a:srgbClr val="FFCC99"/>
                </a:solidFill>
              </a:rPr>
            </a:br>
            <a:r>
              <a:rPr lang="uk-UA" sz="4400" smtClean="0"/>
              <a:t>1) вагонобудівництво і вагоноремонтні заводи; </a:t>
            </a:r>
            <a:br>
              <a:rPr lang="uk-UA" sz="4400" smtClean="0"/>
            </a:br>
            <a:r>
              <a:rPr lang="uk-UA" sz="4400" smtClean="0"/>
              <a:t>2) тепловозобудування. </a:t>
            </a:r>
          </a:p>
          <a:p>
            <a:pPr marL="136525" indent="0">
              <a:buFont typeface="Wingdings 2" pitchFamily="18" charset="2"/>
              <a:buNone/>
            </a:pPr>
            <a:r>
              <a:rPr lang="uk-UA" smtClean="0"/>
              <a:t/>
            </a:r>
            <a:br>
              <a:rPr lang="uk-UA" smtClean="0"/>
            </a:br>
            <a:endParaRPr lang="uk-UA"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uk-UA" dirty="0" smtClean="0"/>
              <a:t>ВАГОНОБУДІВНИЦТВО</a:t>
            </a:r>
            <a:endParaRPr lang="uk-UA" dirty="0"/>
          </a:p>
        </p:txBody>
      </p:sp>
      <p:sp>
        <p:nvSpPr>
          <p:cNvPr id="3" name="Місце для вмісту 2"/>
          <p:cNvSpPr>
            <a:spLocks noGrp="1"/>
          </p:cNvSpPr>
          <p:nvPr>
            <p:ph idx="1"/>
          </p:nvPr>
        </p:nvSpPr>
        <p:spPr>
          <a:xfrm>
            <a:off x="468313" y="1196975"/>
            <a:ext cx="8229600" cy="5661025"/>
          </a:xfrm>
        </p:spPr>
        <p:txBody>
          <a:bodyPr>
            <a:noAutofit/>
          </a:bodyPr>
          <a:lstStyle/>
          <a:p>
            <a:pPr marL="137160" indent="0" fontAlgn="auto">
              <a:spcAft>
                <a:spcPts val="0"/>
              </a:spcAft>
              <a:buClr>
                <a:schemeClr val="tx1">
                  <a:shade val="95000"/>
                </a:schemeClr>
              </a:buClr>
              <a:buFont typeface="Wingdings 2"/>
              <a:buNone/>
              <a:defRPr/>
            </a:pPr>
            <a:r>
              <a:rPr lang="uk-UA" sz="2000" dirty="0" smtClean="0"/>
              <a:t>  Вагонобудування </a:t>
            </a:r>
            <a:r>
              <a:rPr lang="uk-UA" sz="2000" dirty="0"/>
              <a:t>в Україні – дуже перспективна галузь, оскільки залізничний транспорт є одним із вагомих чинників нормального існування економіки країни. Залізничний транспорт забезпечує велику частину перевезень товарів, слід пам’ятати і про великий пасажиропотік. На сьогоднішній день у вагонобудуванні склалася сприятлива ситуація:</a:t>
            </a:r>
          </a:p>
          <a:p>
            <a:pPr marL="548640" indent="-411480" fontAlgn="auto">
              <a:spcAft>
                <a:spcPts val="0"/>
              </a:spcAft>
              <a:buClr>
                <a:schemeClr val="tx1">
                  <a:shade val="95000"/>
                </a:schemeClr>
              </a:buClr>
              <a:buFont typeface="Wingdings" pitchFamily="2" charset="2"/>
              <a:buChar char="Ø"/>
              <a:defRPr/>
            </a:pPr>
            <a:r>
              <a:rPr lang="uk-UA" sz="2000" dirty="0"/>
              <a:t>заводи – виробники вагонів знайшли споживачів своєї продукції за кордоном, у результаті чого керівництво заводів турбується про сертифікацію своєї продукції в інших країнах;</a:t>
            </a:r>
          </a:p>
          <a:p>
            <a:pPr marL="548640" indent="-411480" fontAlgn="auto">
              <a:spcAft>
                <a:spcPts val="0"/>
              </a:spcAft>
              <a:buClr>
                <a:schemeClr val="tx1">
                  <a:shade val="95000"/>
                </a:schemeClr>
              </a:buClr>
              <a:buFont typeface="Wingdings" pitchFamily="2" charset="2"/>
              <a:buChar char="Ø"/>
              <a:defRPr/>
            </a:pPr>
            <a:r>
              <a:rPr lang="uk-UA" sz="2000" dirty="0"/>
              <a:t>постійно розробляються нові моделі як вантажних, так і пасажирських вагонів з врахуванням новітніх розробок у вагонобудуванні;</a:t>
            </a:r>
          </a:p>
          <a:p>
            <a:pPr marL="548640" indent="-411480" fontAlgn="auto">
              <a:spcAft>
                <a:spcPts val="0"/>
              </a:spcAft>
              <a:buClr>
                <a:schemeClr val="tx1">
                  <a:shade val="95000"/>
                </a:schemeClr>
              </a:buClr>
              <a:buFont typeface="Wingdings" pitchFamily="2" charset="2"/>
              <a:buChar char="Ø"/>
              <a:defRPr/>
            </a:pPr>
            <a:r>
              <a:rPr lang="uk-UA" sz="2000" dirty="0"/>
              <a:t>модернізуються старі моделі вагонів;</a:t>
            </a:r>
          </a:p>
          <a:p>
            <a:pPr marL="548640" indent="-411480" fontAlgn="auto">
              <a:spcAft>
                <a:spcPts val="0"/>
              </a:spcAft>
              <a:buClr>
                <a:schemeClr val="tx1">
                  <a:shade val="95000"/>
                </a:schemeClr>
              </a:buClr>
              <a:buFont typeface="Wingdings" pitchFamily="2" charset="2"/>
              <a:buChar char="Ø"/>
              <a:defRPr/>
            </a:pPr>
            <a:r>
              <a:rPr lang="uk-UA" sz="2000" dirty="0"/>
              <a:t>виробництво вагонів на українських заводах орієнтоване на потреби замовника</a:t>
            </a:r>
            <a:r>
              <a:rPr lang="uk-UA" sz="2000" dirty="0" smtClean="0"/>
              <a:t>.</a:t>
            </a:r>
          </a:p>
          <a:p>
            <a:pPr marL="137160" indent="0" fontAlgn="auto">
              <a:spcAft>
                <a:spcPts val="0"/>
              </a:spcAft>
              <a:buClr>
                <a:schemeClr val="tx1">
                  <a:shade val="95000"/>
                </a:schemeClr>
              </a:buClr>
              <a:buFont typeface="Wingdings 2"/>
              <a:buNone/>
              <a:defRPr/>
            </a:pPr>
            <a:endParaRPr lang="uk-UA"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2307" y="24557"/>
            <a:ext cx="8100391" cy="1371798"/>
          </a:xfrm>
        </p:spPr>
        <p:txBody>
          <a:bodyPr>
            <a:noAutofit/>
          </a:bodyPr>
          <a:lstStyle/>
          <a:p>
            <a:pPr fontAlgn="auto">
              <a:spcAft>
                <a:spcPts val="0"/>
              </a:spcAft>
              <a:defRPr/>
            </a:pPr>
            <a:r>
              <a:rPr lang="uk-UA" sz="3600" dirty="0">
                <a:effectLst>
                  <a:outerShdw blurRad="38100" dist="38100" dir="2700000" algn="tl">
                    <a:srgbClr val="000000">
                      <a:alpha val="43137"/>
                    </a:srgbClr>
                  </a:outerShdw>
                </a:effectLst>
              </a:rPr>
              <a:t>Загальна структура експортних поставок</a:t>
            </a:r>
          </a:p>
        </p:txBody>
      </p:sp>
      <p:pic>
        <p:nvPicPr>
          <p:cNvPr id="16386" name="Picture 2" descr="C:\Users\Sasha\Downloads\asd.gif"/>
          <p:cNvPicPr>
            <a:picLocks noGrp="1" noChangeAspect="1" noChangeArrowheads="1"/>
          </p:cNvPicPr>
          <p:nvPr>
            <p:ph idx="1"/>
          </p:nvPr>
        </p:nvPicPr>
        <p:blipFill>
          <a:blip r:embed="rId2"/>
          <a:srcRect/>
          <a:stretch>
            <a:fillRect/>
          </a:stretch>
        </p:blipFill>
        <p:spPr>
          <a:xfrm>
            <a:off x="1331913" y="1412875"/>
            <a:ext cx="6480175" cy="527526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auto">
              <a:spcAft>
                <a:spcPts val="0"/>
              </a:spcAft>
              <a:defRPr/>
            </a:pPr>
            <a:r>
              <a:rPr lang="ru-RU" dirty="0">
                <a:effectLst>
                  <a:outerShdw blurRad="38100" dist="38100" dir="2700000" algn="tl">
                    <a:srgbClr val="000000">
                      <a:alpha val="43137"/>
                    </a:srgbClr>
                  </a:outerShdw>
                </a:effectLst>
              </a:rPr>
              <a:t>Структура </a:t>
            </a:r>
            <a:r>
              <a:rPr lang="ru-RU" dirty="0" err="1">
                <a:effectLst>
                  <a:outerShdw blurRad="38100" dist="38100" dir="2700000" algn="tl">
                    <a:srgbClr val="000000">
                      <a:alpha val="43137"/>
                    </a:srgbClr>
                  </a:outerShdw>
                </a:effectLst>
              </a:rPr>
              <a:t>розподілу</a:t>
            </a:r>
            <a:r>
              <a:rPr lang="ru-RU" dirty="0">
                <a:effectLst>
                  <a:outerShdw blurRad="38100" dist="38100" dir="2700000" algn="tl">
                    <a:srgbClr val="000000">
                      <a:alpha val="43137"/>
                    </a:srgbClr>
                  </a:outerShdw>
                </a:effectLst>
              </a:rPr>
              <a:t> </a:t>
            </a:r>
            <a:r>
              <a:rPr lang="ru-RU" dirty="0" err="1">
                <a:effectLst>
                  <a:outerShdw blurRad="38100" dist="38100" dir="2700000" algn="tl">
                    <a:srgbClr val="000000">
                      <a:alpha val="43137"/>
                    </a:srgbClr>
                  </a:outerShdw>
                </a:effectLst>
              </a:rPr>
              <a:t>підприємств</a:t>
            </a:r>
            <a:r>
              <a:rPr lang="ru-RU" dirty="0">
                <a:effectLst>
                  <a:outerShdw blurRad="38100" dist="38100" dir="2700000" algn="tl">
                    <a:srgbClr val="000000">
                      <a:alpha val="43137"/>
                    </a:srgbClr>
                  </a:outerShdw>
                </a:effectLst>
              </a:rPr>
              <a:t> за </a:t>
            </a:r>
            <a:r>
              <a:rPr lang="ru-RU" dirty="0" err="1">
                <a:effectLst>
                  <a:outerShdw blurRad="38100" dist="38100" dir="2700000" algn="tl">
                    <a:srgbClr val="000000">
                      <a:alpha val="43137"/>
                    </a:srgbClr>
                  </a:outerShdw>
                </a:effectLst>
              </a:rPr>
              <a:t>регіонами</a:t>
            </a:r>
            <a:r>
              <a:rPr lang="ru-RU" dirty="0">
                <a:effectLst>
                  <a:outerShdw blurRad="38100" dist="38100" dir="2700000" algn="tl">
                    <a:srgbClr val="000000">
                      <a:alpha val="43137"/>
                    </a:srgbClr>
                  </a:outerShdw>
                </a:effectLst>
              </a:rPr>
              <a:t> </a:t>
            </a:r>
            <a:r>
              <a:rPr lang="ru-RU" dirty="0" err="1">
                <a:effectLst>
                  <a:outerShdw blurRad="38100" dist="38100" dir="2700000" algn="tl">
                    <a:srgbClr val="000000">
                      <a:alpha val="43137"/>
                    </a:srgbClr>
                  </a:outerShdw>
                </a:effectLst>
              </a:rPr>
              <a:t>України</a:t>
            </a:r>
            <a:endParaRPr lang="uk-UA" dirty="0">
              <a:effectLst>
                <a:outerShdw blurRad="38100" dist="38100" dir="2700000" algn="tl">
                  <a:srgbClr val="000000">
                    <a:alpha val="43137"/>
                  </a:srgbClr>
                </a:outerShdw>
              </a:effectLst>
            </a:endParaRPr>
          </a:p>
        </p:txBody>
      </p:sp>
      <p:pic>
        <p:nvPicPr>
          <p:cNvPr id="17410" name="Picture 2" descr="C:\Users\Sasha\Downloads\asddf.gif"/>
          <p:cNvPicPr>
            <a:picLocks noGrp="1" noChangeAspect="1" noChangeArrowheads="1"/>
          </p:cNvPicPr>
          <p:nvPr>
            <p:ph idx="1"/>
          </p:nvPr>
        </p:nvPicPr>
        <p:blipFill>
          <a:blip r:embed="rId2"/>
          <a:srcRect/>
          <a:stretch>
            <a:fillRect/>
          </a:stretch>
        </p:blipFill>
        <p:spPr>
          <a:xfrm>
            <a:off x="1116013" y="1484313"/>
            <a:ext cx="7137400" cy="522922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3" name="Місце для вмісту 2"/>
          <p:cNvSpPr>
            <a:spLocks noGrp="1"/>
          </p:cNvSpPr>
          <p:nvPr>
            <p:ph idx="1"/>
          </p:nvPr>
        </p:nvSpPr>
        <p:spPr>
          <a:xfrm>
            <a:off x="395288" y="1125538"/>
            <a:ext cx="8424862" cy="5084762"/>
          </a:xfrm>
        </p:spPr>
        <p:txBody>
          <a:bodyPr/>
          <a:lstStyle/>
          <a:p>
            <a:pPr marL="136525" indent="0">
              <a:buFont typeface="Wingdings 2" pitchFamily="18" charset="2"/>
              <a:buNone/>
            </a:pPr>
            <a:r>
              <a:rPr lang="uk-UA" smtClean="0"/>
              <a:t>  Всього у вагонобудуванні працює 18 підприємств. Підприємства вагонобудівної галузі планують об’єднатися в асоціацію вагонобудівників України. Найбільшими є: ВАТ «Крюківський вагонобудівний завод», ВАТ «Дніпровагонмаш», ВАТ «Стаханівський вагонозавод», ВАТ «Азовзагальмаш». Більшість із перерахованих заводів виробляє вантажні вагони.</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143000"/>
          </a:xfrm>
        </p:spPr>
        <p:txBody>
          <a:bodyPr/>
          <a:lstStyle/>
          <a:p>
            <a:pPr fontAlgn="auto">
              <a:spcAft>
                <a:spcPts val="0"/>
              </a:spcAft>
              <a:defRPr/>
            </a:pPr>
            <a:r>
              <a:rPr lang="uk-UA" dirty="0" smtClean="0"/>
              <a:t>ВАТ «АЗОВМАШ»</a:t>
            </a:r>
            <a:endParaRPr lang="uk-UA" dirty="0"/>
          </a:p>
        </p:txBody>
      </p:sp>
      <p:sp>
        <p:nvSpPr>
          <p:cNvPr id="3" name="Місце для вмісту 2"/>
          <p:cNvSpPr>
            <a:spLocks noGrp="1"/>
          </p:cNvSpPr>
          <p:nvPr>
            <p:ph idx="1"/>
          </p:nvPr>
        </p:nvSpPr>
        <p:spPr>
          <a:xfrm>
            <a:off x="179388" y="981075"/>
            <a:ext cx="8713787" cy="5543550"/>
          </a:xfrm>
        </p:spPr>
        <p:txBody>
          <a:bodyPr>
            <a:normAutofit fontScale="85000" lnSpcReduction="10000"/>
          </a:bodyPr>
          <a:lstStyle/>
          <a:p>
            <a:pPr marL="137160" indent="0" fontAlgn="auto">
              <a:spcAft>
                <a:spcPts val="0"/>
              </a:spcAft>
              <a:buClr>
                <a:schemeClr val="tx1">
                  <a:shade val="95000"/>
                </a:schemeClr>
              </a:buClr>
              <a:buFont typeface="Wingdings 2"/>
              <a:buNone/>
              <a:defRPr/>
            </a:pPr>
            <a:r>
              <a:rPr lang="uk-UA" dirty="0" smtClean="0"/>
              <a:t>  </a:t>
            </a:r>
            <a:r>
              <a:rPr lang="uk-UA" b="1" dirty="0" smtClean="0"/>
              <a:t>ВАТ </a:t>
            </a:r>
            <a:r>
              <a:rPr lang="uk-UA" b="1" dirty="0"/>
              <a:t>«</a:t>
            </a:r>
            <a:r>
              <a:rPr lang="uk-UA" b="1" dirty="0" err="1"/>
              <a:t>Азовмаш</a:t>
            </a:r>
            <a:r>
              <a:rPr lang="uk-UA" b="1" dirty="0"/>
              <a:t>» </a:t>
            </a:r>
            <a:r>
              <a:rPr lang="uk-UA" dirty="0"/>
              <a:t>– велике машинобудівне підприємство України, що має сучасну виробничу базу, дослідні лабораторії і кваліфіковані кадри. Підприємство виробляє цистерни, сучасні криті вагони і вагони-хопери, газозаправні комплекси, потужні мостові перевантажувачі і портальні крани, устаткування для атомних електростанцій, корпуси бронетехніки; доменне і гірничорудне обладнання; </a:t>
            </a:r>
            <a:r>
              <a:rPr lang="uk-UA" dirty="0" err="1"/>
              <a:t>обладнання</a:t>
            </a:r>
            <a:r>
              <a:rPr lang="uk-UA" dirty="0"/>
              <a:t> для виробництва сталі. При цьому вся створена техніка має російські і українські сертифікати, що підтверджують її високий технічний рівень. На підприємстві постійно розробляються моделі вагонів</a:t>
            </a:r>
            <a:r>
              <a:rPr lang="uk-UA" dirty="0" smtClean="0"/>
              <a:t>.</a:t>
            </a:r>
            <a:endParaRPr lang="uk-UA" dirty="0"/>
          </a:p>
          <a:p>
            <a:pPr marL="137160" indent="0" fontAlgn="auto">
              <a:spcAft>
                <a:spcPts val="0"/>
              </a:spcAft>
              <a:buClr>
                <a:schemeClr val="tx1">
                  <a:shade val="95000"/>
                </a:schemeClr>
              </a:buClr>
              <a:buFont typeface="Wingdings 2"/>
              <a:buNone/>
              <a:defRPr/>
            </a:pPr>
            <a:r>
              <a:rPr lang="uk-UA" dirty="0"/>
              <a:t>У 2007 р. «</a:t>
            </a:r>
            <a:r>
              <a:rPr lang="uk-UA" dirty="0" err="1"/>
              <a:t>Азовмаш</a:t>
            </a:r>
            <a:r>
              <a:rPr lang="uk-UA" dirty="0"/>
              <a:t>» виробив понад 9,82 тис. вагонів. У 2008 р. </a:t>
            </a:r>
            <a:r>
              <a:rPr lang="uk-UA" dirty="0" smtClean="0"/>
              <a:t>в планах було збільшити </a:t>
            </a:r>
            <a:r>
              <a:rPr lang="uk-UA" dirty="0"/>
              <a:t>випуск вагонів до 11,78 тис. од.</a:t>
            </a:r>
          </a:p>
          <a:p>
            <a:pPr marL="137160" indent="0" fontAlgn="auto">
              <a:spcAft>
                <a:spcPts val="0"/>
              </a:spcAft>
              <a:buClr>
                <a:schemeClr val="tx1">
                  <a:shade val="95000"/>
                </a:schemeClr>
              </a:buClr>
              <a:buFont typeface="Wingdings 2"/>
              <a:buNone/>
              <a:defRPr/>
            </a:pPr>
            <a:r>
              <a:rPr lang="uk-UA" dirty="0"/>
              <a:t>Близько 80% продукції цього заводу експортується до Росії, Азербайджану, Німеччини, Угорщини, Туреччини та інших країн. У 2007 р. підприємство працювало з такими замовниками, як меткомбінат «Азовсталь», «</a:t>
            </a:r>
            <a:r>
              <a:rPr lang="uk-UA" dirty="0" err="1"/>
              <a:t>Укррефтранс</a:t>
            </a:r>
            <a:r>
              <a:rPr lang="uk-UA" dirty="0" smtClean="0"/>
              <a:t>».</a:t>
            </a:r>
            <a:endParaRPr lang="uk-U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143000"/>
          </a:xfrm>
        </p:spPr>
        <p:txBody>
          <a:bodyPr/>
          <a:lstStyle/>
          <a:p>
            <a:pPr fontAlgn="auto">
              <a:spcAft>
                <a:spcPts val="0"/>
              </a:spcAft>
              <a:defRPr/>
            </a:pPr>
            <a:r>
              <a:rPr lang="uk-UA" dirty="0" smtClean="0"/>
              <a:t>ВАГОНОРЕМОНТНІ ЗАВОДИ</a:t>
            </a:r>
            <a:endParaRPr lang="uk-UA" dirty="0"/>
          </a:p>
        </p:txBody>
      </p:sp>
      <p:sp>
        <p:nvSpPr>
          <p:cNvPr id="3" name="Місце для вмісту 2"/>
          <p:cNvSpPr>
            <a:spLocks noGrp="1"/>
          </p:cNvSpPr>
          <p:nvPr>
            <p:ph idx="1"/>
          </p:nvPr>
        </p:nvSpPr>
        <p:spPr/>
        <p:txBody>
          <a:bodyPr>
            <a:normAutofit fontScale="77500" lnSpcReduction="20000"/>
          </a:bodyPr>
          <a:lstStyle/>
          <a:p>
            <a:pPr marL="137160" indent="0" fontAlgn="auto">
              <a:spcAft>
                <a:spcPts val="0"/>
              </a:spcAft>
              <a:buClr>
                <a:schemeClr val="tx1">
                  <a:shade val="95000"/>
                </a:schemeClr>
              </a:buClr>
              <a:buFont typeface="Wingdings 2"/>
              <a:buNone/>
              <a:defRPr/>
            </a:pPr>
            <a:r>
              <a:rPr lang="uk-UA" i="1" dirty="0" smtClean="0"/>
              <a:t>Сучасне </a:t>
            </a:r>
            <a:r>
              <a:rPr lang="uk-UA" i="1" dirty="0"/>
              <a:t>ремонтне підприємство, на яке покладено важливе завдання – ремонт вагонів метрополітену. Завод є невід’ємною складовою великого й складного, але єдиного механізму, що забезпечує багатомільйонні перевезення пасажирів з високим рівнем безпеки руху та культури обслуговування. ВРЗ може виконувати ремонт близько 200 вагонів на рік, що складає орієнтовно третину всього інвентарного парку вагонів Київського метрополітену, виконує додатково великі обсяги робіт з ремонту колісних пар, тягових двигунів, мотор-компресорів. Окрім цього, виготовляється широка номенклатура нестандартного обладнання та інструментів як для потреб заводу, так і для інших служб метрополітену та сторонніх організацій. З кожним роком Вагоноремонтний завод розвивається та має великі перспективи як у вдосконаленні ремонту й модернізації рухомого складу, так і в складанні нових вагонів, впровадженні нових технологій, розвитку матеріально-технічної бази. </a:t>
            </a:r>
            <a:endParaRPr lang="uk-U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auto">
              <a:spcAft>
                <a:spcPts val="0"/>
              </a:spcAft>
              <a:defRPr/>
            </a:pPr>
            <a:r>
              <a:rPr lang="uk-UA" dirty="0"/>
              <a:t>Дарницький вагоноремонтний завод</a:t>
            </a:r>
          </a:p>
        </p:txBody>
      </p:sp>
      <p:sp>
        <p:nvSpPr>
          <p:cNvPr id="3" name="Місце для вмісту 2"/>
          <p:cNvSpPr>
            <a:spLocks noGrp="1"/>
          </p:cNvSpPr>
          <p:nvPr>
            <p:ph idx="1"/>
          </p:nvPr>
        </p:nvSpPr>
        <p:spPr>
          <a:xfrm>
            <a:off x="179388" y="1600200"/>
            <a:ext cx="8785225" cy="5068888"/>
          </a:xfrm>
        </p:spPr>
        <p:txBody>
          <a:bodyPr>
            <a:normAutofit lnSpcReduction="10000"/>
          </a:bodyPr>
          <a:lstStyle/>
          <a:p>
            <a:pPr marL="137160" indent="0" fontAlgn="auto">
              <a:spcAft>
                <a:spcPts val="0"/>
              </a:spcAft>
              <a:buClr>
                <a:schemeClr val="tx1">
                  <a:shade val="95000"/>
                </a:schemeClr>
              </a:buClr>
              <a:buFont typeface="Wingdings 2"/>
              <a:buNone/>
              <a:defRPr/>
            </a:pPr>
            <a:r>
              <a:rPr lang="uk-UA" b="1" dirty="0" smtClean="0"/>
              <a:t>  Дарницький вагоноремонтний </a:t>
            </a:r>
            <a:r>
              <a:rPr lang="uk-UA" b="1" dirty="0" err="1" smtClean="0"/>
              <a:t>завод</a:t>
            </a:r>
            <a:r>
              <a:rPr lang="uk-UA" dirty="0" err="1" smtClean="0"/>
              <a:t>—</a:t>
            </a:r>
            <a:r>
              <a:rPr lang="uk-UA" dirty="0" smtClean="0"/>
              <a:t> українське </a:t>
            </a:r>
            <a:r>
              <a:rPr lang="uk-UA" dirty="0"/>
              <a:t>державне підприємство, предметом діяльності якого є: надання послуг з перевезення вантажів залізничним транспортом, ремонт і технічне обслуговування рухомого складу, будівництво вантажних вагонів, надання послуг з іншої допоміжної діяльності в сфері транспорту. Після завершення будівництва виробнича потужність заводу становила ремонт 6000 вантажних вагонів на рік. Ремонтувались вагони різних типів: від 25-тонних критих до 50-тонних платформ, снігоочисні машини, рефрижератори.</a:t>
            </a:r>
            <a:br>
              <a:rPr lang="uk-UA" dirty="0"/>
            </a:br>
            <a:r>
              <a:rPr lang="uk-UA" dirty="0" smtClean="0"/>
              <a:t>  </a:t>
            </a:r>
            <a:endParaRPr lang="uk-U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134</TotalTime>
  <Words>705</Words>
  <Application>Microsoft Office PowerPoint</Application>
  <PresentationFormat>Экран (4:3)</PresentationFormat>
  <Paragraphs>23</Paragraphs>
  <Slides>16</Slides>
  <Notes>0</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2</vt:i4>
      </vt:variant>
      <vt:variant>
        <vt:lpstr>Заголовки слайдов</vt:lpstr>
      </vt:variant>
      <vt:variant>
        <vt:i4>16</vt:i4>
      </vt:variant>
    </vt:vector>
  </HeadingPairs>
  <TitlesOfParts>
    <vt:vector size="24" baseType="lpstr">
      <vt:lpstr>Times New Roman</vt:lpstr>
      <vt:lpstr>Arial</vt:lpstr>
      <vt:lpstr>Wingdings 2</vt:lpstr>
      <vt:lpstr>Wingdings</vt:lpstr>
      <vt:lpstr>Wingdings 3</vt:lpstr>
      <vt:lpstr>Calibri</vt:lpstr>
      <vt:lpstr>Апекс</vt:lpstr>
      <vt:lpstr>Апекс</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ЗАЛІЗНИЧНЕ МАШИНОБУДУВАННЯ</dc:title>
  <dc:creator>Sasha</dc:creator>
  <cp:lastModifiedBy>Рома</cp:lastModifiedBy>
  <cp:revision>10</cp:revision>
  <dcterms:created xsi:type="dcterms:W3CDTF">2014-04-20T09:30:58Z</dcterms:created>
  <dcterms:modified xsi:type="dcterms:W3CDTF">2014-05-12T15:08:47Z</dcterms:modified>
</cp:coreProperties>
</file>