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B1D6-16C2-454F-B824-E70A5BE7DC9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1292-0C18-44BC-A9BD-D89519455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825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B1D6-16C2-454F-B824-E70A5BE7DC9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1292-0C18-44BC-A9BD-D89519455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6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B1D6-16C2-454F-B824-E70A5BE7DC9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1292-0C18-44BC-A9BD-D89519455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50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B1D6-16C2-454F-B824-E70A5BE7DC9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1292-0C18-44BC-A9BD-D89519455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340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B1D6-16C2-454F-B824-E70A5BE7DC9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1292-0C18-44BC-A9BD-D89519455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64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B1D6-16C2-454F-B824-E70A5BE7DC9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1292-0C18-44BC-A9BD-D89519455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722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B1D6-16C2-454F-B824-E70A5BE7DC9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1292-0C18-44BC-A9BD-D89519455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37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B1D6-16C2-454F-B824-E70A5BE7DC9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1292-0C18-44BC-A9BD-D89519455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60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B1D6-16C2-454F-B824-E70A5BE7DC9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1292-0C18-44BC-A9BD-D89519455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47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B1D6-16C2-454F-B824-E70A5BE7DC9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1292-0C18-44BC-A9BD-D89519455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78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B1D6-16C2-454F-B824-E70A5BE7DC9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1292-0C18-44BC-A9BD-D89519455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74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EB1D6-16C2-454F-B824-E70A5BE7DC9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81292-0C18-44BC-A9BD-D89519455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79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3386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latin typeface="Arial Narrow" panose="020B0606020202030204" pitchFamily="34" charset="0"/>
              </a:rPr>
              <a:t>С.К.А.Й</a:t>
            </a:r>
            <a:endParaRPr lang="ru-RU" sz="8000" b="1" dirty="0"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«С.К.А.Й.»</a:t>
            </a:r>
            <a:r>
              <a:rPr lang="ru-RU" dirty="0"/>
              <a:t> — </a:t>
            </a:r>
            <a:r>
              <a:rPr lang="ru-RU" dirty="0" err="1"/>
              <a:t>український</a:t>
            </a:r>
            <a:r>
              <a:rPr lang="ru-RU" dirty="0"/>
              <a:t> </a:t>
            </a:r>
            <a:r>
              <a:rPr lang="ru-RU" dirty="0" err="1"/>
              <a:t>музичний</a:t>
            </a:r>
            <a:r>
              <a:rPr lang="ru-RU" dirty="0"/>
              <a:t> гурт. </a:t>
            </a:r>
            <a:r>
              <a:rPr lang="ru-RU" dirty="0" err="1"/>
              <a:t>Групу</a:t>
            </a:r>
            <a:r>
              <a:rPr lang="ru-RU" dirty="0"/>
              <a:t> засновано 2001 року у </a:t>
            </a:r>
            <a:r>
              <a:rPr lang="ru-RU" dirty="0" err="1"/>
              <a:t>Тернополі</a:t>
            </a:r>
            <a:r>
              <a:rPr lang="ru-RU" dirty="0"/>
              <a:t>. </a:t>
            </a:r>
            <a:r>
              <a:rPr lang="ru-RU" dirty="0" err="1"/>
              <a:t>Колектив</a:t>
            </a:r>
            <a:r>
              <a:rPr lang="ru-RU" dirty="0"/>
              <a:t> </a:t>
            </a:r>
            <a:r>
              <a:rPr lang="ru-RU" dirty="0" err="1"/>
              <a:t>випустив</a:t>
            </a:r>
            <a:r>
              <a:rPr lang="ru-RU" dirty="0"/>
              <a:t> три </a:t>
            </a:r>
            <a:r>
              <a:rPr lang="ru-RU" dirty="0" err="1"/>
              <a:t>студійні</a:t>
            </a:r>
            <a:r>
              <a:rPr lang="ru-RU" dirty="0"/>
              <a:t> </a:t>
            </a:r>
            <a:r>
              <a:rPr lang="ru-RU" dirty="0" err="1"/>
              <a:t>альбоми</a:t>
            </a:r>
            <a:r>
              <a:rPr lang="ru-RU" dirty="0"/>
              <a:t>, </a:t>
            </a:r>
            <a:r>
              <a:rPr lang="ru-RU" dirty="0" err="1"/>
              <a:t>побував</a:t>
            </a:r>
            <a:r>
              <a:rPr lang="ru-RU" dirty="0"/>
              <a:t> у гастрольному турне по </a:t>
            </a:r>
            <a:r>
              <a:rPr lang="ru-RU" dirty="0" err="1"/>
              <a:t>містах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Росії</a:t>
            </a:r>
            <a:r>
              <a:rPr lang="ru-RU" dirty="0"/>
              <a:t>, </a:t>
            </a:r>
            <a:r>
              <a:rPr lang="ru-RU" dirty="0" err="1"/>
              <a:t>Білорусі</a:t>
            </a:r>
            <a:r>
              <a:rPr lang="ru-RU" dirty="0"/>
              <a:t>. С.К.А.Й. взяв участь у таких фестивалях </a:t>
            </a:r>
            <a:r>
              <a:rPr lang="ru-RU" dirty="0" err="1"/>
              <a:t>якПерлини</a:t>
            </a:r>
            <a:r>
              <a:rPr lang="ru-RU" dirty="0"/>
              <a:t> сезону, </a:t>
            </a:r>
            <a:r>
              <a:rPr lang="ru-RU" dirty="0" err="1"/>
              <a:t>Таврійські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, </a:t>
            </a:r>
            <a:r>
              <a:rPr lang="ru-RU" dirty="0" err="1"/>
              <a:t>Червона</a:t>
            </a:r>
            <a:r>
              <a:rPr lang="ru-RU" dirty="0"/>
              <a:t> рута (</a:t>
            </a:r>
            <a:r>
              <a:rPr lang="ru-RU" dirty="0" err="1"/>
              <a:t>третя</a:t>
            </a:r>
            <a:r>
              <a:rPr lang="ru-RU" dirty="0"/>
              <a:t> </a:t>
            </a:r>
            <a:r>
              <a:rPr lang="ru-RU" dirty="0" err="1"/>
              <a:t>премія</a:t>
            </a:r>
            <a:r>
              <a:rPr lang="ru-RU" dirty="0"/>
              <a:t> у </a:t>
            </a:r>
            <a:r>
              <a:rPr lang="ru-RU" dirty="0" err="1"/>
              <a:t>галузі</a:t>
            </a:r>
            <a:r>
              <a:rPr lang="ru-RU" dirty="0"/>
              <a:t> рок-</a:t>
            </a:r>
            <a:r>
              <a:rPr lang="ru-RU" dirty="0" err="1"/>
              <a:t>музики</a:t>
            </a:r>
            <a:r>
              <a:rPr lang="ru-RU" dirty="0"/>
              <a:t>). У 2008 </a:t>
            </a:r>
            <a:r>
              <a:rPr lang="ru-RU" dirty="0" err="1"/>
              <a:t>році</a:t>
            </a:r>
            <a:r>
              <a:rPr lang="ru-RU" dirty="0"/>
              <a:t> С.К.А.Й. </a:t>
            </a:r>
            <a:r>
              <a:rPr lang="ru-RU" dirty="0" err="1"/>
              <a:t>провів</a:t>
            </a:r>
            <a:r>
              <a:rPr lang="ru-RU" dirty="0"/>
              <a:t> </a:t>
            </a:r>
            <a:r>
              <a:rPr lang="ru-RU" dirty="0" err="1"/>
              <a:t>всеукраїнський</a:t>
            </a:r>
            <a:r>
              <a:rPr lang="ru-RU" dirty="0"/>
              <a:t> тур </a:t>
            </a:r>
            <a:r>
              <a:rPr lang="ru-RU" dirty="0" err="1"/>
              <a:t>спільно</a:t>
            </a:r>
            <a:r>
              <a:rPr lang="ru-RU" dirty="0"/>
              <a:t> з гуртом </a:t>
            </a:r>
            <a:r>
              <a:rPr lang="en-US" dirty="0"/>
              <a:t>MLLM. </a:t>
            </a:r>
            <a:r>
              <a:rPr lang="ru-RU" dirty="0"/>
              <a:t>Гурт входить до низки </a:t>
            </a:r>
            <a:r>
              <a:rPr lang="ru-RU" dirty="0" err="1"/>
              <a:t>найпопулярніших</a:t>
            </a:r>
            <a:r>
              <a:rPr lang="ru-RU" dirty="0"/>
              <a:t> </a:t>
            </a:r>
            <a:r>
              <a:rPr lang="ru-RU" dirty="0" err="1"/>
              <a:t>рокових</a:t>
            </a:r>
            <a:r>
              <a:rPr lang="ru-RU" dirty="0"/>
              <a:t> </a:t>
            </a:r>
            <a:r>
              <a:rPr lang="ru-RU" dirty="0" err="1"/>
              <a:t>гуртів</a:t>
            </a:r>
            <a:r>
              <a:rPr lang="ru-RU" dirty="0"/>
              <a:t> в </a:t>
            </a:r>
            <a:r>
              <a:rPr lang="ru-RU" dirty="0" err="1"/>
              <a:t>українському</a:t>
            </a:r>
            <a:r>
              <a:rPr lang="ru-RU" dirty="0"/>
              <a:t> шоу-</a:t>
            </a:r>
            <a:r>
              <a:rPr lang="ru-RU" dirty="0" err="1"/>
              <a:t>бізнесі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6544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8640"/>
            <a:ext cx="6264696" cy="3704981"/>
          </a:xfrm>
        </p:spPr>
      </p:pic>
      <p:sp>
        <p:nvSpPr>
          <p:cNvPr id="5" name="TextBox 4"/>
          <p:cNvSpPr txBox="1"/>
          <p:nvPr/>
        </p:nvSpPr>
        <p:spPr>
          <a:xfrm>
            <a:off x="683568" y="4365104"/>
            <a:ext cx="46805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 Narrow" panose="020B0606020202030204" pitchFamily="34" charset="0"/>
              </a:rPr>
              <a:t>Склад гурту:</a:t>
            </a:r>
          </a:p>
          <a:p>
            <a:r>
              <a:rPr lang="ru-RU" dirty="0" err="1">
                <a:latin typeface="Arial Narrow" panose="020B0606020202030204" pitchFamily="34" charset="0"/>
              </a:rPr>
              <a:t>Собчук</a:t>
            </a:r>
            <a:r>
              <a:rPr lang="ru-RU" dirty="0">
                <a:latin typeface="Arial Narrow" panose="020B0606020202030204" pitchFamily="34" charset="0"/>
              </a:rPr>
              <a:t> Олег — вокал, </a:t>
            </a:r>
            <a:r>
              <a:rPr lang="ru-RU" dirty="0" err="1">
                <a:latin typeface="Arial Narrow" panose="020B0606020202030204" pitchFamily="34" charset="0"/>
              </a:rPr>
              <a:t>гітара</a:t>
            </a:r>
            <a:r>
              <a:rPr lang="ru-RU" dirty="0">
                <a:latin typeface="Arial Narrow" panose="020B0606020202030204" pitchFamily="34" charset="0"/>
              </a:rPr>
              <a:t>.</a:t>
            </a:r>
          </a:p>
          <a:p>
            <a:r>
              <a:rPr lang="ru-RU" dirty="0">
                <a:latin typeface="Arial Narrow" panose="020B0606020202030204" pitchFamily="34" charset="0"/>
              </a:rPr>
              <a:t>Грищук </a:t>
            </a:r>
            <a:r>
              <a:rPr lang="ru-RU" dirty="0" err="1">
                <a:latin typeface="Arial Narrow" panose="020B0606020202030204" pitchFamily="34" charset="0"/>
              </a:rPr>
              <a:t>Олександр</a:t>
            </a:r>
            <a:r>
              <a:rPr lang="ru-RU" dirty="0">
                <a:latin typeface="Arial Narrow" panose="020B0606020202030204" pitchFamily="34" charset="0"/>
              </a:rPr>
              <a:t> — </a:t>
            </a:r>
            <a:r>
              <a:rPr lang="ru-RU" dirty="0" err="1">
                <a:latin typeface="Arial Narrow" panose="020B0606020202030204" pitchFamily="34" charset="0"/>
              </a:rPr>
              <a:t>гітара</a:t>
            </a:r>
            <a:r>
              <a:rPr lang="ru-RU" dirty="0">
                <a:latin typeface="Arial Narrow" panose="020B0606020202030204" pitchFamily="34" charset="0"/>
              </a:rPr>
              <a:t>, бек-вокал.</a:t>
            </a:r>
          </a:p>
          <a:p>
            <a:r>
              <a:rPr lang="ru-RU" dirty="0" err="1">
                <a:latin typeface="Arial Narrow" panose="020B0606020202030204" pitchFamily="34" charset="0"/>
              </a:rPr>
              <a:t>Недашковський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Сергій</a:t>
            </a:r>
            <a:r>
              <a:rPr lang="ru-RU" dirty="0">
                <a:latin typeface="Arial Narrow" panose="020B0606020202030204" pitchFamily="34" charset="0"/>
              </a:rPr>
              <a:t> — </a:t>
            </a:r>
            <a:r>
              <a:rPr lang="ru-RU" dirty="0" err="1">
                <a:latin typeface="Arial Narrow" panose="020B0606020202030204" pitchFamily="34" charset="0"/>
              </a:rPr>
              <a:t>ударні</a:t>
            </a:r>
            <a:r>
              <a:rPr lang="ru-RU" dirty="0">
                <a:latin typeface="Arial Narrow" panose="020B0606020202030204" pitchFamily="34" charset="0"/>
              </a:rPr>
              <a:t>.</a:t>
            </a:r>
          </a:p>
          <a:p>
            <a:r>
              <a:rPr lang="ru-RU" dirty="0" err="1">
                <a:latin typeface="Arial Narrow" panose="020B0606020202030204" pitchFamily="34" charset="0"/>
              </a:rPr>
              <a:t>Рудницький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Юрій</a:t>
            </a:r>
            <a:r>
              <a:rPr lang="ru-RU" dirty="0">
                <a:latin typeface="Arial Narrow" panose="020B0606020202030204" pitchFamily="34" charset="0"/>
              </a:rPr>
              <a:t> — бас.</a:t>
            </a:r>
          </a:p>
          <a:p>
            <a:r>
              <a:rPr lang="ru-RU" dirty="0" err="1">
                <a:latin typeface="Arial Narrow" panose="020B0606020202030204" pitchFamily="34" charset="0"/>
              </a:rPr>
              <a:t>Мозіль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Юрій</a:t>
            </a:r>
            <a:r>
              <a:rPr lang="ru-RU" dirty="0">
                <a:latin typeface="Arial Narrow" panose="020B0606020202030204" pitchFamily="34" charset="0"/>
              </a:rPr>
              <a:t> — </a:t>
            </a:r>
            <a:r>
              <a:rPr lang="ru-RU" dirty="0" err="1">
                <a:latin typeface="Arial Narrow" panose="020B0606020202030204" pitchFamily="34" charset="0"/>
              </a:rPr>
              <a:t>клавішні</a:t>
            </a:r>
            <a:r>
              <a:rPr lang="ru-RU" dirty="0">
                <a:latin typeface="Arial Narrow" panose="020B0606020202030204" pitchFamily="34" charset="0"/>
              </a:rPr>
              <a:t>.</a:t>
            </a:r>
          </a:p>
          <a:p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251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4600"/>
            <a:ext cx="5544616" cy="3696412"/>
          </a:xfrm>
        </p:spPr>
      </p:pic>
      <p:sp>
        <p:nvSpPr>
          <p:cNvPr id="5" name="TextBox 4"/>
          <p:cNvSpPr txBox="1"/>
          <p:nvPr/>
        </p:nvSpPr>
        <p:spPr>
          <a:xfrm>
            <a:off x="0" y="3811012"/>
            <a:ext cx="90364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Arial Narrow" panose="020B0606020202030204" pitchFamily="34" charset="0"/>
              </a:rPr>
              <a:t>Олег </a:t>
            </a:r>
            <a:r>
              <a:rPr lang="ru-RU" sz="1600" b="1" dirty="0" err="1">
                <a:latin typeface="Arial Narrow" panose="020B0606020202030204" pitchFamily="34" charset="0"/>
              </a:rPr>
              <a:t>Миколайович</a:t>
            </a:r>
            <a:r>
              <a:rPr lang="ru-RU" sz="1600" b="1" dirty="0">
                <a:latin typeface="Arial Narrow" panose="020B0606020202030204" pitchFamily="34" charset="0"/>
              </a:rPr>
              <a:t> </a:t>
            </a:r>
            <a:r>
              <a:rPr lang="ru-RU" sz="1600" b="1" dirty="0" err="1">
                <a:latin typeface="Arial Narrow" panose="020B0606020202030204" pitchFamily="34" charset="0"/>
              </a:rPr>
              <a:t>Собчук</a:t>
            </a:r>
            <a:r>
              <a:rPr lang="ru-RU" sz="1600" dirty="0">
                <a:latin typeface="Arial Narrow" panose="020B0606020202030204" pitchFamily="34" charset="0"/>
              </a:rPr>
              <a:t> </a:t>
            </a:r>
            <a:r>
              <a:rPr lang="ru-RU" sz="1600" dirty="0" smtClean="0">
                <a:latin typeface="Arial Narrow" panose="020B0606020202030204" pitchFamily="34" charset="0"/>
              </a:rPr>
              <a:t>(17</a:t>
            </a:r>
            <a:r>
              <a:rPr lang="ru-RU" sz="1600" dirty="0">
                <a:latin typeface="Arial Narrow" panose="020B0606020202030204" pitchFamily="34" charset="0"/>
              </a:rPr>
              <a:t> </a:t>
            </a:r>
            <a:r>
              <a:rPr lang="ru-RU" sz="1600" dirty="0" err="1">
                <a:latin typeface="Arial Narrow" panose="020B0606020202030204" pitchFamily="34" charset="0"/>
              </a:rPr>
              <a:t>жовтня</a:t>
            </a:r>
            <a:r>
              <a:rPr lang="ru-RU" sz="1600" dirty="0">
                <a:latin typeface="Arial Narrow" panose="020B0606020202030204" pitchFamily="34" charset="0"/>
              </a:rPr>
              <a:t> 1980, </a:t>
            </a:r>
            <a:r>
              <a:rPr lang="ru-RU" sz="1600" dirty="0" err="1">
                <a:latin typeface="Arial Narrow" panose="020B0606020202030204" pitchFamily="34" charset="0"/>
              </a:rPr>
              <a:t>Тернопіль</a:t>
            </a:r>
            <a:r>
              <a:rPr lang="ru-RU" sz="1600" dirty="0">
                <a:latin typeface="Arial Narrow" panose="020B0606020202030204" pitchFamily="34" charset="0"/>
              </a:rPr>
              <a:t>) — </a:t>
            </a:r>
            <a:r>
              <a:rPr lang="ru-RU" sz="1600" dirty="0" err="1">
                <a:latin typeface="Arial Narrow" panose="020B0606020202030204" pitchFamily="34" charset="0"/>
              </a:rPr>
              <a:t>музикант</a:t>
            </a:r>
            <a:r>
              <a:rPr lang="ru-RU" sz="1600" dirty="0">
                <a:latin typeface="Arial Narrow" panose="020B0606020202030204" pitchFamily="34" charset="0"/>
              </a:rPr>
              <a:t>, </a:t>
            </a:r>
            <a:r>
              <a:rPr lang="ru-RU" sz="1600" dirty="0" err="1">
                <a:latin typeface="Arial Narrow" panose="020B0606020202030204" pitchFamily="34" charset="0"/>
              </a:rPr>
              <a:t>фронтмен</a:t>
            </a:r>
            <a:r>
              <a:rPr lang="ru-RU" sz="1600" dirty="0">
                <a:latin typeface="Arial Narrow" panose="020B0606020202030204" pitchFamily="34" charset="0"/>
              </a:rPr>
              <a:t> рок-гурту С.К.А.Й</a:t>
            </a:r>
            <a:r>
              <a:rPr lang="ru-RU" sz="1600" dirty="0" smtClean="0">
                <a:latin typeface="Arial Narrow" panose="020B0606020202030204" pitchFamily="34" charset="0"/>
              </a:rPr>
              <a:t>. 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 smtClean="0">
                <a:latin typeface="Arial Narrow" panose="020B0606020202030204" pitchFamily="34" charset="0"/>
              </a:rPr>
              <a:t>Народився</a:t>
            </a:r>
            <a:r>
              <a:rPr lang="ru-RU" sz="1600" dirty="0" smtClean="0">
                <a:latin typeface="Arial Narrow" panose="020B0606020202030204" pitchFamily="34" charset="0"/>
              </a:rPr>
              <a:t> </a:t>
            </a:r>
            <a:r>
              <a:rPr lang="ru-RU" sz="1600" dirty="0">
                <a:latin typeface="Arial Narrow" panose="020B0606020202030204" pitchFamily="34" charset="0"/>
              </a:rPr>
              <a:t>в </a:t>
            </a:r>
            <a:r>
              <a:rPr lang="ru-RU" sz="1600" dirty="0" err="1">
                <a:latin typeface="Arial Narrow" panose="020B0606020202030204" pitchFamily="34" charset="0"/>
              </a:rPr>
              <a:t>Тернополі</a:t>
            </a:r>
            <a:r>
              <a:rPr lang="ru-RU" sz="1600" dirty="0">
                <a:latin typeface="Arial Narrow" panose="020B0606020202030204" pitchFamily="34" charset="0"/>
              </a:rPr>
              <a:t>.</a:t>
            </a:r>
          </a:p>
          <a:p>
            <a:r>
              <a:rPr lang="ru-RU" sz="1600" dirty="0" err="1">
                <a:latin typeface="Arial Narrow" panose="020B0606020202030204" pitchFamily="34" charset="0"/>
              </a:rPr>
              <a:t>Після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закінчення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школи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навчався</a:t>
            </a:r>
            <a:r>
              <a:rPr lang="ru-RU" sz="1600" dirty="0">
                <a:latin typeface="Arial Narrow" panose="020B0606020202030204" pitchFamily="34" charset="0"/>
              </a:rPr>
              <a:t> у </a:t>
            </a:r>
            <a:r>
              <a:rPr lang="ru-RU" sz="1600" dirty="0" err="1">
                <a:latin typeface="Arial Narrow" panose="020B0606020202030204" pitchFamily="34" charset="0"/>
              </a:rPr>
              <a:t>Галицькому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коледжі</a:t>
            </a:r>
            <a:r>
              <a:rPr lang="ru-RU" sz="1600" dirty="0">
                <a:latin typeface="Arial Narrow" panose="020B0606020202030204" pitchFamily="34" charset="0"/>
              </a:rPr>
              <a:t>, за </a:t>
            </a:r>
            <a:r>
              <a:rPr lang="ru-RU" sz="1600" dirty="0" err="1">
                <a:latin typeface="Arial Narrow" panose="020B0606020202030204" pitchFamily="34" charset="0"/>
              </a:rPr>
              <a:t>спеціальністю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автослюсар</a:t>
            </a:r>
            <a:r>
              <a:rPr lang="ru-RU" sz="1600" dirty="0">
                <a:latin typeface="Arial Narrow" panose="020B0606020202030204" pitchFamily="34" charset="0"/>
              </a:rPr>
              <a:t>. У 2001 </a:t>
            </a:r>
            <a:r>
              <a:rPr lang="ru-RU" sz="1600" dirty="0" err="1">
                <a:latin typeface="Arial Narrow" panose="020B0606020202030204" pitchFamily="34" charset="0"/>
              </a:rPr>
              <a:t>році</a:t>
            </a:r>
            <a:r>
              <a:rPr lang="ru-RU" sz="1600" dirty="0">
                <a:latin typeface="Arial Narrow" panose="020B0606020202030204" pitchFamily="34" charset="0"/>
              </a:rPr>
              <a:t> Олег разом </a:t>
            </a:r>
            <a:r>
              <a:rPr lang="ru-RU" sz="1600" dirty="0" err="1">
                <a:latin typeface="Arial Narrow" panose="020B0606020202030204" pitchFamily="34" charset="0"/>
              </a:rPr>
              <a:t>із</a:t>
            </a:r>
            <a:r>
              <a:rPr lang="ru-RU" sz="1600" dirty="0">
                <a:latin typeface="Arial Narrow" panose="020B0606020202030204" pitchFamily="34" charset="0"/>
              </a:rPr>
              <a:t> Грищуком </a:t>
            </a:r>
            <a:r>
              <a:rPr lang="ru-RU" sz="1600" dirty="0" err="1">
                <a:latin typeface="Arial Narrow" panose="020B0606020202030204" pitchFamily="34" charset="0"/>
              </a:rPr>
              <a:t>Олександром</a:t>
            </a:r>
            <a:r>
              <a:rPr lang="ru-RU" sz="1600" dirty="0">
                <a:latin typeface="Arial Narrow" panose="020B0606020202030204" pitchFamily="34" charset="0"/>
              </a:rPr>
              <a:t> створили гурт «С. К. А. Й.». </a:t>
            </a:r>
            <a:r>
              <a:rPr lang="ru-RU" sz="1600" dirty="0" err="1">
                <a:latin typeface="Arial Narrow" panose="020B0606020202030204" pitchFamily="34" charset="0"/>
              </a:rPr>
              <a:t>Усі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тексти</a:t>
            </a:r>
            <a:r>
              <a:rPr lang="ru-RU" sz="1600" dirty="0">
                <a:latin typeface="Arial Narrow" panose="020B0606020202030204" pitchFamily="34" charset="0"/>
              </a:rPr>
              <a:t> Олег </a:t>
            </a:r>
            <a:r>
              <a:rPr lang="ru-RU" sz="1600" dirty="0" err="1">
                <a:latin typeface="Arial Narrow" panose="020B0606020202030204" pitchFamily="34" charset="0"/>
              </a:rPr>
              <a:t>пише</a:t>
            </a:r>
            <a:r>
              <a:rPr lang="ru-RU" sz="1600" dirty="0">
                <a:latin typeface="Arial Narrow" panose="020B0606020202030204" pitchFamily="34" charset="0"/>
              </a:rPr>
              <a:t> сам (</a:t>
            </a:r>
            <a:r>
              <a:rPr lang="ru-RU" sz="1600" dirty="0" err="1">
                <a:latin typeface="Arial Narrow" panose="020B0606020202030204" pitchFamily="34" charset="0"/>
              </a:rPr>
              <a:t>крім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пісні</a:t>
            </a:r>
            <a:r>
              <a:rPr lang="ru-RU" sz="1600" dirty="0">
                <a:latin typeface="Arial Narrow" panose="020B0606020202030204" pitchFamily="34" charset="0"/>
              </a:rPr>
              <a:t> «Не </a:t>
            </a:r>
            <a:r>
              <a:rPr lang="ru-RU" sz="1600" dirty="0" err="1">
                <a:latin typeface="Arial Narrow" panose="020B0606020202030204" pitchFamily="34" charset="0"/>
              </a:rPr>
              <a:t>йди</a:t>
            </a:r>
            <a:r>
              <a:rPr lang="ru-RU" sz="1600" dirty="0">
                <a:latin typeface="Arial Narrow" panose="020B0606020202030204" pitchFamily="34" charset="0"/>
              </a:rPr>
              <a:t>»). У 2005 </a:t>
            </a:r>
            <a:r>
              <a:rPr lang="ru-RU" sz="1600" dirty="0" err="1">
                <a:latin typeface="Arial Narrow" panose="020B0606020202030204" pitchFamily="34" charset="0"/>
              </a:rPr>
              <a:t>році</a:t>
            </a:r>
            <a:r>
              <a:rPr lang="ru-RU" sz="1600" dirty="0">
                <a:latin typeface="Arial Narrow" panose="020B0606020202030204" pitchFamily="34" charset="0"/>
              </a:rPr>
              <a:t> «С. К. А. Й.» </a:t>
            </a:r>
            <a:r>
              <a:rPr lang="ru-RU" sz="1600" dirty="0" err="1">
                <a:latin typeface="Arial Narrow" panose="020B0606020202030204" pitchFamily="34" charset="0"/>
              </a:rPr>
              <a:t>отримав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велику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популярність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серед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молоді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завдяки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співпраці</a:t>
            </a:r>
            <a:r>
              <a:rPr lang="ru-RU" sz="1600" dirty="0">
                <a:latin typeface="Arial Narrow" panose="020B0606020202030204" pitchFamily="34" charset="0"/>
              </a:rPr>
              <a:t> з </a:t>
            </a:r>
            <a:r>
              <a:rPr lang="ru-RU" sz="1600" dirty="0" err="1">
                <a:latin typeface="Arial Narrow" panose="020B0606020202030204" pitchFamily="34" charset="0"/>
              </a:rPr>
              <a:t>музичним</a:t>
            </a:r>
            <a:r>
              <a:rPr lang="ru-RU" sz="1600" dirty="0">
                <a:latin typeface="Arial Narrow" panose="020B0606020202030204" pitchFamily="34" charset="0"/>
              </a:rPr>
              <a:t> холдингом «</a:t>
            </a:r>
            <a:r>
              <a:rPr lang="ru-RU" sz="1600" dirty="0" err="1">
                <a:latin typeface="Arial Narrow" panose="020B0606020202030204" pitchFamily="34" charset="0"/>
              </a:rPr>
              <a:t>Лавіна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Мюзік</a:t>
            </a:r>
            <a:r>
              <a:rPr lang="ru-RU" sz="1600" dirty="0">
                <a:latin typeface="Arial Narrow" panose="020B0606020202030204" pitchFamily="34" charset="0"/>
              </a:rPr>
              <a:t>». </a:t>
            </a:r>
            <a:r>
              <a:rPr lang="ru-RU" sz="1600" dirty="0" err="1">
                <a:latin typeface="Arial Narrow" panose="020B0606020202030204" pitchFamily="34" charset="0"/>
              </a:rPr>
              <a:t>Нині</a:t>
            </a:r>
            <a:r>
              <a:rPr lang="ru-RU" sz="1600" dirty="0">
                <a:latin typeface="Arial Narrow" panose="020B0606020202030204" pitchFamily="34" charset="0"/>
              </a:rPr>
              <a:t> Олег </a:t>
            </a:r>
            <a:r>
              <a:rPr lang="ru-RU" sz="1600" dirty="0" err="1">
                <a:latin typeface="Arial Narrow" panose="020B0606020202030204" pitchFamily="34" charset="0"/>
              </a:rPr>
              <a:t>Собчук</a:t>
            </a:r>
            <a:r>
              <a:rPr lang="ru-RU" sz="1600" dirty="0">
                <a:latin typeface="Arial Narrow" panose="020B0606020202030204" pitchFamily="34" charset="0"/>
              </a:rPr>
              <a:t>, </a:t>
            </a:r>
            <a:r>
              <a:rPr lang="ru-RU" sz="1600" dirty="0" err="1">
                <a:latin typeface="Arial Narrow" panose="020B0606020202030204" pitchFamily="34" charset="0"/>
              </a:rPr>
              <a:t>вокаліст</a:t>
            </a:r>
            <a:r>
              <a:rPr lang="ru-RU" sz="1600" dirty="0">
                <a:latin typeface="Arial Narrow" panose="020B0606020202030204" pitchFamily="34" charset="0"/>
              </a:rPr>
              <a:t> гурту «С. К. А.Й», </a:t>
            </a:r>
            <a:r>
              <a:rPr lang="ru-RU" sz="1600" dirty="0" err="1">
                <a:latin typeface="Arial Narrow" panose="020B0606020202030204" pitchFamily="34" charset="0"/>
              </a:rPr>
              <a:t>живе</a:t>
            </a:r>
            <a:r>
              <a:rPr lang="ru-RU" sz="1600" dirty="0">
                <a:latin typeface="Arial Narrow" panose="020B0606020202030204" pitchFamily="34" charset="0"/>
              </a:rPr>
              <a:t> у </a:t>
            </a:r>
            <a:r>
              <a:rPr lang="ru-RU" sz="1600" dirty="0" err="1">
                <a:latin typeface="Arial Narrow" panose="020B0606020202030204" pitchFamily="34" charset="0"/>
              </a:rPr>
              <a:t>Києві</a:t>
            </a:r>
            <a:r>
              <a:rPr lang="ru-RU" sz="1600" dirty="0">
                <a:latin typeface="Arial Narrow" panose="020B0606020202030204" pitchFamily="34" charset="0"/>
              </a:rPr>
              <a:t>.</a:t>
            </a:r>
          </a:p>
          <a:p>
            <a:r>
              <a:rPr lang="ru-RU" sz="1600" dirty="0">
                <a:latin typeface="Arial Narrow" panose="020B0606020202030204" pitchFamily="34" charset="0"/>
              </a:rPr>
              <a:t>З 2012 року </a:t>
            </a:r>
            <a:r>
              <a:rPr lang="ru-RU" sz="1600" dirty="0" err="1">
                <a:latin typeface="Arial Narrow" panose="020B0606020202030204" pitchFamily="34" charset="0"/>
              </a:rPr>
              <a:t>бере</a:t>
            </a:r>
            <a:r>
              <a:rPr lang="ru-RU" sz="1600" dirty="0">
                <a:latin typeface="Arial Narrow" panose="020B0606020202030204" pitchFamily="34" charset="0"/>
              </a:rPr>
              <a:t> участь у </a:t>
            </a:r>
            <a:r>
              <a:rPr lang="ru-RU" sz="1600" dirty="0" err="1">
                <a:latin typeface="Arial Narrow" panose="020B0606020202030204" pitchFamily="34" charset="0"/>
              </a:rPr>
              <a:t>політичних</a:t>
            </a:r>
            <a:r>
              <a:rPr lang="ru-RU" sz="1600" dirty="0">
                <a:latin typeface="Arial Narrow" panose="020B0606020202030204" pitchFamily="34" charset="0"/>
              </a:rPr>
              <a:t> концертах, </a:t>
            </a:r>
            <a:r>
              <a:rPr lang="ru-RU" sz="1600" dirty="0" err="1">
                <a:latin typeface="Arial Narrow" panose="020B0606020202030204" pitchFamily="34" charset="0"/>
              </a:rPr>
              <a:t>спрямованих</a:t>
            </a:r>
            <a:r>
              <a:rPr lang="ru-RU" sz="1600" dirty="0">
                <a:latin typeface="Arial Narrow" panose="020B0606020202030204" pitchFamily="34" charset="0"/>
              </a:rPr>
              <a:t> на пропаганду «русского </a:t>
            </a:r>
            <a:r>
              <a:rPr lang="ru-RU" sz="1600" dirty="0" err="1">
                <a:latin typeface="Arial Narrow" panose="020B0606020202030204" pitchFamily="34" charset="0"/>
              </a:rPr>
              <a:t>міра</a:t>
            </a:r>
            <a:r>
              <a:rPr lang="ru-RU" sz="1600" dirty="0">
                <a:latin typeface="Arial Narrow" panose="020B0606020202030204" pitchFamily="34" charset="0"/>
              </a:rPr>
              <a:t>». 2013 заявлений у списках </a:t>
            </a:r>
            <a:r>
              <a:rPr lang="ru-RU" sz="1600" dirty="0" err="1">
                <a:latin typeface="Arial Narrow" panose="020B0606020202030204" pitchFamily="34" charset="0"/>
              </a:rPr>
              <a:t>учасників</a:t>
            </a:r>
            <a:r>
              <a:rPr lang="ru-RU" sz="1600" dirty="0">
                <a:latin typeface="Arial Narrow" panose="020B0606020202030204" pitchFamily="34" charset="0"/>
              </a:rPr>
              <a:t> концертного туру на честь 70-ліття приходу </a:t>
            </a:r>
            <a:r>
              <a:rPr lang="ru-RU" sz="1600" dirty="0" err="1">
                <a:latin typeface="Arial Narrow" panose="020B0606020202030204" pitchFamily="34" charset="0"/>
              </a:rPr>
              <a:t>сталінських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військ</a:t>
            </a:r>
            <a:r>
              <a:rPr lang="ru-RU" sz="1600" dirty="0">
                <a:latin typeface="Arial Narrow" panose="020B0606020202030204" pitchFamily="34" charset="0"/>
              </a:rPr>
              <a:t> до </a:t>
            </a:r>
            <a:r>
              <a:rPr lang="ru-RU" sz="1600" dirty="0" err="1">
                <a:latin typeface="Arial Narrow" panose="020B0606020202030204" pitchFamily="34" charset="0"/>
              </a:rPr>
              <a:t>України</a:t>
            </a:r>
            <a:r>
              <a:rPr lang="ru-RU" sz="1600" dirty="0">
                <a:latin typeface="Arial Narrow" panose="020B0606020202030204" pitchFamily="34" charset="0"/>
              </a:rPr>
              <a:t>.</a:t>
            </a:r>
          </a:p>
          <a:p>
            <a:r>
              <a:rPr lang="ru-RU" sz="1600" dirty="0" err="1">
                <a:latin typeface="Arial Narrow" panose="020B0606020202030204" pitchFamily="34" charset="0"/>
              </a:rPr>
              <a:t>Незабаром</a:t>
            </a:r>
            <a:r>
              <a:rPr lang="ru-RU" sz="1600" dirty="0">
                <a:latin typeface="Arial Narrow" panose="020B0606020202030204" pitchFamily="34" charset="0"/>
              </a:rPr>
              <a:t> Олег </a:t>
            </a:r>
            <a:r>
              <a:rPr lang="ru-RU" sz="1600" dirty="0" err="1">
                <a:latin typeface="Arial Narrow" panose="020B0606020202030204" pitchFamily="34" charset="0"/>
              </a:rPr>
              <a:t>змінив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своє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ставлення</a:t>
            </a:r>
            <a:r>
              <a:rPr lang="ru-RU" sz="1600" dirty="0">
                <a:latin typeface="Arial Narrow" panose="020B0606020202030204" pitchFamily="34" charset="0"/>
              </a:rPr>
              <a:t> до «русского </a:t>
            </a:r>
            <a:r>
              <a:rPr lang="ru-RU" sz="1600" dirty="0" err="1">
                <a:latin typeface="Arial Narrow" panose="020B0606020202030204" pitchFamily="34" charset="0"/>
              </a:rPr>
              <a:t>міра</a:t>
            </a:r>
            <a:r>
              <a:rPr lang="ru-RU" sz="1600" dirty="0">
                <a:latin typeface="Arial Narrow" panose="020B0606020202030204" pitchFamily="34" charset="0"/>
              </a:rPr>
              <a:t>» і </a:t>
            </a:r>
            <a:r>
              <a:rPr lang="ru-RU" sz="1600" dirty="0" err="1">
                <a:latin typeface="Arial Narrow" panose="020B0606020202030204" pitchFamily="34" charset="0"/>
              </a:rPr>
              <a:t>вийшов</a:t>
            </a:r>
            <a:r>
              <a:rPr lang="ru-RU" sz="1600" dirty="0">
                <a:latin typeface="Arial Narrow" panose="020B0606020202030204" pitchFamily="34" charset="0"/>
              </a:rPr>
              <a:t> на </a:t>
            </a:r>
            <a:r>
              <a:rPr lang="ru-RU" sz="1600" dirty="0" err="1">
                <a:latin typeface="Arial Narrow" panose="020B0606020202030204" pitchFamily="34" charset="0"/>
              </a:rPr>
              <a:t>Євромайдан</a:t>
            </a:r>
            <a:r>
              <a:rPr lang="ru-RU" sz="1600" dirty="0">
                <a:latin typeface="Arial Narrow" panose="020B0606020202030204" pitchFamily="34" charset="0"/>
              </a:rPr>
              <a:t>. Разом з </a:t>
            </a:r>
            <a:r>
              <a:rPr lang="ru-RU" sz="1600" dirty="0" err="1">
                <a:latin typeface="Arial Narrow" panose="020B0606020202030204" pitchFamily="34" charset="0"/>
              </a:rPr>
              <a:t>іншими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українськими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музикантами</a:t>
            </a:r>
            <a:r>
              <a:rPr lang="ru-RU" sz="1600" dirty="0">
                <a:latin typeface="Arial Narrow" panose="020B0606020202030204" pitchFamily="34" charset="0"/>
              </a:rPr>
              <a:t> в </a:t>
            </a:r>
            <a:r>
              <a:rPr lang="ru-RU" sz="1600" dirty="0" err="1">
                <a:latin typeface="Arial Narrow" panose="020B0606020202030204" pitchFamily="34" charset="0"/>
              </a:rPr>
              <a:t>ніч</a:t>
            </a:r>
            <a:r>
              <a:rPr lang="ru-RU" sz="1600" dirty="0">
                <a:latin typeface="Arial Narrow" panose="020B0606020202030204" pitchFamily="34" charset="0"/>
              </a:rPr>
              <a:t> на 1 </a:t>
            </a:r>
            <a:r>
              <a:rPr lang="ru-RU" sz="1600" dirty="0" err="1">
                <a:latin typeface="Arial Narrow" panose="020B0606020202030204" pitchFamily="34" charset="0"/>
              </a:rPr>
              <a:t>грудня</a:t>
            </a:r>
            <a:r>
              <a:rPr lang="ru-RU" sz="1600" dirty="0">
                <a:latin typeface="Arial Narrow" panose="020B0606020202030204" pitchFamily="34" charset="0"/>
              </a:rPr>
              <a:t> 2013 записав </a:t>
            </a:r>
            <a:r>
              <a:rPr lang="ru-RU" sz="1600" dirty="0" err="1">
                <a:latin typeface="Arial Narrow" panose="020B0606020202030204" pitchFamily="34" charset="0"/>
              </a:rPr>
              <a:t>кліп</a:t>
            </a:r>
            <a:r>
              <a:rPr lang="ru-RU" sz="1600" dirty="0">
                <a:latin typeface="Arial Narrow" panose="020B0606020202030204" pitchFamily="34" charset="0"/>
              </a:rPr>
              <a:t> на </a:t>
            </a:r>
            <a:r>
              <a:rPr lang="ru-RU" sz="1600" dirty="0" err="1">
                <a:latin typeface="Arial Narrow" panose="020B0606020202030204" pitchFamily="34" charset="0"/>
              </a:rPr>
              <a:t>пісню</a:t>
            </a:r>
            <a:r>
              <a:rPr lang="ru-RU" sz="1600" dirty="0">
                <a:latin typeface="Arial Narrow" panose="020B0606020202030204" pitchFamily="34" charset="0"/>
              </a:rPr>
              <a:t> «</a:t>
            </a:r>
            <a:r>
              <a:rPr lang="ru-RU" sz="1600" dirty="0" err="1">
                <a:latin typeface="Arial Narrow" panose="020B0606020202030204" pitchFamily="34" charset="0"/>
              </a:rPr>
              <a:t>Kozak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System</a:t>
            </a:r>
            <a:r>
              <a:rPr lang="ru-RU" sz="1600" dirty="0" smtClean="0">
                <a:latin typeface="Arial Narrow" panose="020B0606020202030204" pitchFamily="34" charset="0"/>
              </a:rPr>
              <a:t>» «</a:t>
            </a:r>
            <a:r>
              <a:rPr lang="ru-RU" sz="1600" dirty="0">
                <a:latin typeface="Arial Narrow" panose="020B0606020202030204" pitchFamily="34" charset="0"/>
              </a:rPr>
              <a:t>Брат за </a:t>
            </a:r>
            <a:r>
              <a:rPr lang="ru-RU" sz="1600" dirty="0" smtClean="0">
                <a:latin typeface="Arial Narrow" panose="020B0606020202030204" pitchFamily="34" charset="0"/>
              </a:rPr>
              <a:t>брата», в </a:t>
            </a:r>
            <a:r>
              <a:rPr lang="ru-RU" sz="1600" dirty="0" err="1">
                <a:latin typeface="Arial Narrow" panose="020B0606020202030204" pitchFamily="34" charset="0"/>
              </a:rPr>
              <a:t>якому</a:t>
            </a:r>
            <a:r>
              <a:rPr lang="ru-RU" sz="1600" dirty="0">
                <a:latin typeface="Arial Narrow" panose="020B0606020202030204" pitchFamily="34" charset="0"/>
              </a:rPr>
              <a:t> кадри з </a:t>
            </a:r>
            <a:r>
              <a:rPr lang="ru-RU" sz="1600" dirty="0" err="1">
                <a:latin typeface="Arial Narrow" panose="020B0606020202030204" pitchFamily="34" charset="0"/>
              </a:rPr>
              <a:t>музикантами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smtClean="0">
                <a:latin typeface="Arial Narrow" panose="020B0606020202030204" pitchFamily="34" charset="0"/>
              </a:rPr>
              <a:t>в </a:t>
            </a:r>
            <a:r>
              <a:rPr lang="ru-RU" sz="1600" dirty="0" err="1" smtClean="0">
                <a:latin typeface="Arial Narrow" panose="020B0606020202030204" pitchFamily="34" charset="0"/>
              </a:rPr>
              <a:t>студії</a:t>
            </a:r>
            <a:r>
              <a:rPr lang="ru-RU" sz="1600" dirty="0" smtClean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звукозапису</a:t>
            </a:r>
            <a:r>
              <a:rPr lang="ru-RU" sz="1600" dirty="0">
                <a:latin typeface="Arial Narrow" panose="020B0606020202030204" pitchFamily="34" charset="0"/>
              </a:rPr>
              <a:t> </a:t>
            </a:r>
            <a:r>
              <a:rPr lang="ru-RU" sz="1600" dirty="0" err="1">
                <a:latin typeface="Arial Narrow" panose="020B0606020202030204" pitchFamily="34" charset="0"/>
              </a:rPr>
              <a:t>чергуються</a:t>
            </a:r>
            <a:r>
              <a:rPr lang="ru-RU" sz="1600" dirty="0">
                <a:latin typeface="Arial Narrow" panose="020B0606020202030204" pitchFamily="34" charset="0"/>
              </a:rPr>
              <a:t> з </a:t>
            </a:r>
            <a:r>
              <a:rPr lang="ru-RU" sz="1600" dirty="0" err="1">
                <a:latin typeface="Arial Narrow" panose="020B0606020202030204" pitchFamily="34" charset="0"/>
              </a:rPr>
              <a:t>відео</a:t>
            </a:r>
            <a:r>
              <a:rPr lang="ru-RU" sz="1600" dirty="0">
                <a:latin typeface="Arial Narrow" panose="020B0606020202030204" pitchFamily="34" charset="0"/>
              </a:rPr>
              <a:t> з </a:t>
            </a:r>
            <a:r>
              <a:rPr lang="ru-RU" sz="1600" dirty="0" err="1">
                <a:latin typeface="Arial Narrow" panose="020B0606020202030204" pitchFamily="34" charset="0"/>
              </a:rPr>
              <a:t>протестів</a:t>
            </a:r>
            <a:r>
              <a:rPr lang="ru-RU" sz="1600" dirty="0">
                <a:latin typeface="Arial Narrow" panose="020B0606020202030204" pitchFamily="34" charset="0"/>
              </a:rPr>
              <a:t> на </a:t>
            </a:r>
            <a:r>
              <a:rPr lang="ru-RU" sz="1600" dirty="0" err="1">
                <a:latin typeface="Arial Narrow" panose="020B0606020202030204" pitchFamily="34" charset="0"/>
              </a:rPr>
              <a:t>Евромайдані</a:t>
            </a:r>
            <a:r>
              <a:rPr lang="ru-RU" sz="1600" dirty="0">
                <a:latin typeface="Arial Narrow" panose="020B0606020202030204" pitchFamily="34" charset="0"/>
              </a:rPr>
              <a:t> і </a:t>
            </a:r>
            <a:r>
              <a:rPr lang="ru-RU" sz="1600" dirty="0" err="1">
                <a:latin typeface="Arial Narrow" panose="020B0606020202030204" pitchFamily="34" charset="0"/>
              </a:rPr>
              <a:t>побиттям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студентів</a:t>
            </a:r>
            <a:r>
              <a:rPr lang="ru-RU" sz="1600" dirty="0">
                <a:latin typeface="Arial Narrow" panose="020B0606020202030204" pitchFamily="34" charset="0"/>
              </a:rPr>
              <a:t> у </a:t>
            </a:r>
            <a:r>
              <a:rPr lang="ru-RU" sz="1600" dirty="0" err="1">
                <a:latin typeface="Arial Narrow" panose="020B0606020202030204" pitchFamily="34" charset="0"/>
              </a:rPr>
              <a:t>ніч</a:t>
            </a:r>
            <a:r>
              <a:rPr lang="ru-RU" sz="1600" dirty="0">
                <a:latin typeface="Arial Narrow" panose="020B0606020202030204" pitchFamily="34" charset="0"/>
              </a:rPr>
              <a:t> на 1 </a:t>
            </a:r>
            <a:r>
              <a:rPr lang="ru-RU" sz="1600" dirty="0" err="1" smtClean="0">
                <a:latin typeface="Arial Narrow" panose="020B0606020202030204" pitchFamily="34" charset="0"/>
              </a:rPr>
              <a:t>грудня</a:t>
            </a:r>
            <a:r>
              <a:rPr lang="ru-RU" sz="1600" dirty="0" smtClean="0">
                <a:latin typeface="Arial Narrow" panose="020B0606020202030204" pitchFamily="34" charset="0"/>
              </a:rPr>
              <a:t>.</a:t>
            </a:r>
            <a:endParaRPr lang="ru-RU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192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latin typeface="Arial Narrow" panose="020B0606020202030204" pitchFamily="34" charset="0"/>
              </a:rPr>
              <a:t>Дискографія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06351" y="1377895"/>
            <a:ext cx="6995120" cy="2553147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err="1"/>
              <a:t>Студійні</a:t>
            </a:r>
            <a:r>
              <a:rPr lang="ru-RU" b="1" dirty="0"/>
              <a:t> </a:t>
            </a:r>
            <a:r>
              <a:rPr lang="ru-RU" b="1" dirty="0" err="1"/>
              <a:t>альбоми</a:t>
            </a:r>
            <a:endParaRPr lang="ru-RU" b="1" dirty="0"/>
          </a:p>
          <a:p>
            <a:r>
              <a:rPr lang="ru-RU" dirty="0"/>
              <a:t>2006 — «Те, </a:t>
            </a:r>
            <a:r>
              <a:rPr lang="ru-RU" dirty="0" err="1"/>
              <a:t>що</a:t>
            </a:r>
            <a:r>
              <a:rPr lang="ru-RU" dirty="0"/>
              <a:t> треба»</a:t>
            </a:r>
          </a:p>
          <a:p>
            <a:r>
              <a:rPr lang="ru-RU" dirty="0"/>
              <a:t>2007 — «Планета С. К. А. Й.»</a:t>
            </a:r>
          </a:p>
          <a:p>
            <a:r>
              <a:rPr lang="ru-RU" dirty="0"/>
              <a:t>2010 — «!»</a:t>
            </a:r>
          </a:p>
          <a:p>
            <a:r>
              <a:rPr lang="ru-RU" b="1" dirty="0" err="1"/>
              <a:t>Компіляції</a:t>
            </a:r>
            <a:endParaRPr lang="ru-RU" b="1" dirty="0"/>
          </a:p>
          <a:p>
            <a:r>
              <a:rPr lang="ru-RU" dirty="0"/>
              <a:t>2011 — «10» (</a:t>
            </a:r>
            <a:r>
              <a:rPr lang="ru-RU" dirty="0" err="1"/>
              <a:t>ювілейний</a:t>
            </a:r>
            <a:r>
              <a:rPr lang="ru-RU" dirty="0"/>
              <a:t> альбом)</a:t>
            </a:r>
          </a:p>
          <a:p>
            <a:r>
              <a:rPr lang="ru-RU" b="1" dirty="0" err="1"/>
              <a:t>Сингли</a:t>
            </a:r>
            <a:endParaRPr lang="ru-RU" b="1" dirty="0"/>
          </a:p>
          <a:p>
            <a:r>
              <a:rPr lang="ru-RU" dirty="0"/>
              <a:t>2007 — «</a:t>
            </a:r>
            <a:r>
              <a:rPr lang="ru-RU" dirty="0" err="1"/>
              <a:t>Подаруй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»</a:t>
            </a:r>
          </a:p>
          <a:p>
            <a:r>
              <a:rPr lang="ru-RU" dirty="0"/>
              <a:t>2011 — «Струна»</a:t>
            </a:r>
          </a:p>
          <a:p>
            <a:r>
              <a:rPr lang="ru-RU" dirty="0"/>
              <a:t>2012 — «</a:t>
            </a:r>
            <a:r>
              <a:rPr lang="ru-RU" dirty="0" err="1"/>
              <a:t>Небезпечна</a:t>
            </a:r>
            <a:r>
              <a:rPr lang="ru-RU" dirty="0"/>
              <a:t>»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45"/>
            <a:ext cx="3506351" cy="5268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8232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16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С.К.А.Й</vt:lpstr>
      <vt:lpstr>Презентация PowerPoint</vt:lpstr>
      <vt:lpstr>Презентация PowerPoint</vt:lpstr>
      <vt:lpstr>Дискографія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Юля</dc:creator>
  <cp:lastModifiedBy>Юля</cp:lastModifiedBy>
  <cp:revision>3</cp:revision>
  <dcterms:created xsi:type="dcterms:W3CDTF">2013-12-19T20:09:22Z</dcterms:created>
  <dcterms:modified xsi:type="dcterms:W3CDTF">2013-12-19T20:35:07Z</dcterms:modified>
</cp:coreProperties>
</file>