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827A-8681-4146-9454-C3E4B1E09C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E97A-F743-4AB6-93D8-FB64BE3AC7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CE97A-F743-4AB6-93D8-FB64BE3AC71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AE4E-A553-45F7-B640-0E4E4D1E0E02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6CF2-937E-4928-9992-C3C089873A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331B-835E-4D53-8601-768FC0C5B976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46E7-5F9A-4596-87D3-8FA356BBB0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E617-2315-4BE9-98C3-C1CD4B1ECA41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126D-05EE-4603-A904-252C82D5D9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6000"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486F-1C5A-45EA-B733-01AAD446657B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03C4-E85D-48BE-BA9A-DE7B33B4A7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6EAA-D6AB-47FF-B418-6938B91DDB75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CCEF-EDD6-4C5E-9AEA-051FBF3A6D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A52A-B2F0-4FE1-90B5-3E4C74657973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A04B-C700-4C18-83BF-77FFA41213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2F8C-98BE-4780-A0E8-E934CE81BDA3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5446-5833-4062-9063-B0C07EAE5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764A-E6DD-4B54-A096-C11F9252351E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3F1F-CD3A-4B64-9540-A7A0A0CD0D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AF36-85A6-45ED-A0C7-1C5D47BF50BE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AE91-23DC-42F5-B018-5330A53101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v1003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5886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4FD2A-A046-4D11-87D9-38DB4556DCB8}" type="datetimeFigureOut">
              <a:rPr lang="ru-RU" smtClean="0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1384FD-1CDC-43AB-B2E6-A8ACF61FC2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5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b="1" kern="1200">
          <a:solidFill>
            <a:srgbClr val="77275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b="1" kern="1200">
          <a:solidFill>
            <a:srgbClr val="77275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b="1" kern="1200">
          <a:solidFill>
            <a:srgbClr val="77275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b="1" kern="1200">
          <a:solidFill>
            <a:srgbClr val="7727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2;&#1086;&#1080;%20&#1076;&#1086;&#1082;&#1091;&#1084;&#1077;&#1085;&#1090;&#1099;\Downloads\Kshishtof-Pendereckiy-Polskie-Requiem-XVI(muzofon.co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600976" cy="2571767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Експозиція, присвячена художній культурі початку XXI століття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езентации Юли\198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3286148" cy="4342678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презентации Юл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5916"/>
            <a:ext cx="3857652" cy="43875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29322" y="4786322"/>
            <a:ext cx="2651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dirty="0" err="1" smtClean="0"/>
              <a:t>Подружня</a:t>
            </a:r>
            <a:r>
              <a:rPr lang="ru-RU" sz="2000" dirty="0" smtClean="0"/>
              <a:t> </a:t>
            </a:r>
            <a:r>
              <a:rPr lang="ru-RU" sz="2000" dirty="0" smtClean="0"/>
              <a:t>пара</a:t>
            </a:r>
            <a:r>
              <a:rPr lang="ru-RU" sz="2000" dirty="0" smtClean="0"/>
              <a:t>, 2006г.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000636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dirty="0" smtClean="0"/>
              <a:t>Муза, 2005г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advTm="15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30003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8</a:t>
            </a:r>
            <a:r>
              <a:rPr lang="uk-UA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smtClean="0"/>
              <a:t>Художниця Андріана Кошова </a:t>
            </a:r>
          </a:p>
          <a:p>
            <a:endParaRPr lang="ru-RU" dirty="0"/>
          </a:p>
        </p:txBody>
      </p:sp>
      <p:pic>
        <p:nvPicPr>
          <p:cNvPr id="1025" name="Picture 1" descr="C:\Documents and Settings\Admin\Рабочий стол\презентации Юли\oLfvRRvhp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52"/>
            <a:ext cx="4545567" cy="307181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 Юли\9vNZ9p98du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2786082" cy="401328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и Юли\QhSi7XC23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00438"/>
            <a:ext cx="4572032" cy="3179629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презентации Юли\qisqi63D9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714908" cy="36732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4000504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Bookman Old Style" pitchFamily="18" charset="0"/>
                <a:cs typeface="Arial" pitchFamily="34" charset="0"/>
              </a:rPr>
              <a:t>Автопортрет</a:t>
            </a:r>
            <a:endParaRPr lang="ru-RU" sz="2000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7" name="Picture 3" descr="C:\Documents and Settings\Admin\Рабочий стол\презентации Юли\I93i1bZW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857652" cy="44832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5857892"/>
            <a:ext cx="212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Богдан Ступка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15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презентации Юли\vAzy168O6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28"/>
            <a:ext cx="4154706" cy="5429288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презентации Юли\QInWcS4i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000528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857892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"Схід-захід"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15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презентации Юли\-HX1kqN_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5076"/>
            <a:ext cx="3786214" cy="4957908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Рабочий стол\презентации Юли\yA89f8J492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714776" cy="509292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52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9</a:t>
            </a:r>
            <a:r>
              <a:rPr lang="ru-RU" sz="2000" dirty="0" smtClean="0"/>
              <a:t>. </a:t>
            </a:r>
            <a:r>
              <a:rPr lang="ru-RU" sz="2000" dirty="0" smtClean="0"/>
              <a:t>Художниця Анна</a:t>
            </a:r>
          </a:p>
          <a:p>
            <a:r>
              <a:rPr lang="ru-RU" sz="2000" dirty="0" smtClean="0"/>
              <a:t> Стороженко</a:t>
            </a:r>
            <a:endParaRPr lang="ru-RU" sz="2000" dirty="0"/>
          </a:p>
        </p:txBody>
      </p:sp>
      <p:pic>
        <p:nvPicPr>
          <p:cNvPr id="1026" name="Picture 2" descr="C:\Documents and Settings\Admin\Рабочий стол\презентации Юли\IMG_2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214289"/>
            <a:ext cx="3214710" cy="469394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и Юли\IMG_2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2000240"/>
            <a:ext cx="5486439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 Юли\IMG_2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1010"/>
            <a:ext cx="4857784" cy="326469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и Юли\z_484c7f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429000"/>
            <a:ext cx="4824364" cy="328777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презентации Юли\x_bdfbfe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3571900" cy="5481587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презентации Юли\z_e3c7df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0"/>
            <a:ext cx="4572032" cy="3028972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резентации Юли\y_238b2b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4723164" cy="3189898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презентации Юли\x_4a98b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486" y="142853"/>
            <a:ext cx="4568669" cy="321471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 Юли\N-DaU7V9N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64142"/>
            <a:ext cx="4357718" cy="3262663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Admin\Рабочий стол\презентации Юли\220px-Krzysztof_Penderecki_2008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66"/>
            <a:ext cx="2862289" cy="42945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35718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Польський</a:t>
            </a:r>
            <a:r>
              <a:rPr lang="ru-RU" dirty="0" smtClean="0"/>
              <a:t> </a:t>
            </a:r>
            <a:r>
              <a:rPr lang="ru-RU" dirty="0" err="1" smtClean="0"/>
              <a:t>реквієм</a:t>
            </a:r>
            <a:r>
              <a:rPr lang="ru-RU" dirty="0" smtClean="0"/>
              <a:t>-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 композитора </a:t>
            </a:r>
            <a:r>
              <a:rPr lang="ru-RU" dirty="0" err="1" smtClean="0"/>
              <a:t>Кшиштофа</a:t>
            </a:r>
            <a:r>
              <a:rPr lang="ru-RU" dirty="0" smtClean="0"/>
              <a:t> </a:t>
            </a:r>
            <a:r>
              <a:rPr lang="ru-RU" dirty="0" err="1" smtClean="0"/>
              <a:t>Пендерецького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Польський</a:t>
            </a:r>
            <a:r>
              <a:rPr lang="ru-RU" dirty="0" smtClean="0"/>
              <a:t> </a:t>
            </a:r>
            <a:r>
              <a:rPr lang="ru-RU" dirty="0" err="1" smtClean="0"/>
              <a:t>реквієм</a:t>
            </a:r>
            <a:r>
              <a:rPr lang="ru-RU" dirty="0" smtClean="0"/>
              <a:t>» </a:t>
            </a:r>
            <a:r>
              <a:rPr lang="ru-RU" dirty="0" err="1" smtClean="0"/>
              <a:t>писався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десятиліть</a:t>
            </a:r>
            <a:r>
              <a:rPr lang="ru-RU" dirty="0" smtClean="0"/>
              <a:t> (1980-2005)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smtClean="0"/>
              <a:t>звучав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Кшиштофа</a:t>
            </a:r>
            <a:r>
              <a:rPr lang="ru-RU" dirty="0" smtClean="0"/>
              <a:t> </a:t>
            </a:r>
            <a:r>
              <a:rPr lang="ru-RU" dirty="0" err="1" smtClean="0"/>
              <a:t>Пендерецького</a:t>
            </a:r>
            <a:r>
              <a:rPr lang="ru-RU" dirty="0" smtClean="0"/>
              <a:t> - </a:t>
            </a:r>
            <a:r>
              <a:rPr lang="ru-RU" dirty="0" err="1" smtClean="0"/>
              <a:t>Польський</a:t>
            </a:r>
            <a:r>
              <a:rPr lang="ru-RU" dirty="0" smtClean="0"/>
              <a:t> </a:t>
            </a:r>
            <a:r>
              <a:rPr lang="ru-RU" dirty="0" err="1" smtClean="0"/>
              <a:t>реквієм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8072462" cy="671514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 експозиція присвячена художній культурі початку XXI століття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 ми живемо в XXI столітті і тому тут експонати не тільки відомих митців, але й тих,  які мало відомі суспільству.</a:t>
            </a:r>
          </a:p>
          <a:p>
            <a:pPr>
              <a:spcBef>
                <a:spcPts val="0"/>
              </a:spcBef>
              <a:buNone/>
            </a:pPr>
            <a:r>
              <a:rPr lang="uk-U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 експонатів: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Валерій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Балабанов, триптих «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Реквієм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Тахир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Слухав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«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Країна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Вогнів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Дем'єн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Херст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«За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любов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Господа»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Діамантовий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череп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Деміена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Хьорста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Микола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Полісський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«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Мисливські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трофеї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Вершинін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Микола</a:t>
            </a:r>
            <a:endParaRPr lang="ru-RU" sz="24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Геннадій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Кузьмін</a:t>
            </a:r>
            <a:endParaRPr lang="ru-RU" sz="24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Тетяна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Горшунова</a:t>
            </a:r>
            <a:endParaRPr lang="ru-RU" sz="24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b="0" dirty="0" smtClean="0">
                <a:latin typeface="Arial" pitchFamily="34" charset="0"/>
                <a:cs typeface="Arial" pitchFamily="34" charset="0"/>
              </a:rPr>
              <a:t>Кошова </a:t>
            </a:r>
            <a:r>
              <a:rPr lang="uk-UA" sz="2400" b="0" dirty="0" smtClean="0">
                <a:latin typeface="Arial" pitchFamily="34" charset="0"/>
                <a:cs typeface="Arial" pitchFamily="34" charset="0"/>
              </a:rPr>
              <a:t>Андріана , серія про </a:t>
            </a:r>
            <a:r>
              <a:rPr lang="uk-UA" sz="2400" b="0" dirty="0" smtClean="0">
                <a:latin typeface="Arial" pitchFamily="34" charset="0"/>
                <a:cs typeface="Arial" pitchFamily="34" charset="0"/>
              </a:rPr>
              <a:t>Україну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b="0" dirty="0" smtClean="0">
                <a:latin typeface="Arial" pitchFamily="34" charset="0"/>
                <a:cs typeface="Arial" pitchFamily="34" charset="0"/>
              </a:rPr>
              <a:t>Стороженко Анна,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серія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пейзажів</a:t>
            </a:r>
            <a:endParaRPr lang="ru-RU" sz="24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None/>
            </a:pPr>
            <a:endPara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None/>
            </a:pPr>
            <a:endPara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0" dirty="0" err="1" smtClean="0"/>
              <a:t>Презентацію</a:t>
            </a:r>
            <a:r>
              <a:rPr lang="ru-RU" b="0" dirty="0" smtClean="0"/>
              <a:t> </a:t>
            </a:r>
            <a:r>
              <a:rPr lang="ru-RU" b="0" dirty="0" err="1" smtClean="0"/>
              <a:t>підготувала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err="1" smtClean="0"/>
              <a:t>учениця</a:t>
            </a:r>
            <a:r>
              <a:rPr lang="ru-RU" b="0" dirty="0" smtClean="0"/>
              <a:t> 9-А </a:t>
            </a:r>
            <a:r>
              <a:rPr lang="ru-RU" b="0" dirty="0" err="1" smtClean="0"/>
              <a:t>класу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Стороженко </a:t>
            </a:r>
            <a:r>
              <a:rPr lang="ru-RU" b="0" dirty="0" err="1" smtClean="0"/>
              <a:t>Юлія</a:t>
            </a:r>
            <a:endParaRPr lang="ru-RU" dirty="0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57166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Валерій</a:t>
            </a:r>
            <a:r>
              <a:rPr lang="ru-RU" sz="2000" dirty="0" smtClean="0"/>
              <a:t> </a:t>
            </a:r>
            <a:r>
              <a:rPr lang="ru-RU" sz="2000" dirty="0" smtClean="0"/>
              <a:t>Балабанов, триптих «</a:t>
            </a:r>
            <a:r>
              <a:rPr lang="ru-RU" sz="2000" dirty="0" err="1" smtClean="0"/>
              <a:t>Реквієм</a:t>
            </a:r>
            <a:r>
              <a:rPr lang="ru-RU" sz="2000" dirty="0" smtClean="0"/>
              <a:t>»,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картин «</a:t>
            </a:r>
            <a:r>
              <a:rPr lang="ru-RU" sz="2000" dirty="0" err="1" smtClean="0"/>
              <a:t>Віфлеємська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зірка</a:t>
            </a:r>
            <a:r>
              <a:rPr lang="ru-RU" sz="2000" dirty="0" smtClean="0"/>
              <a:t>» («</a:t>
            </a:r>
            <a:r>
              <a:rPr lang="ru-RU" sz="2000" dirty="0" err="1" smtClean="0"/>
              <a:t>Покаянні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дні</a:t>
            </a:r>
            <a:r>
              <a:rPr lang="ru-RU" sz="2000" dirty="0" smtClean="0"/>
              <a:t>»), «Молитва про </a:t>
            </a:r>
            <a:r>
              <a:rPr lang="ru-RU" sz="2000" dirty="0" err="1" smtClean="0"/>
              <a:t>моряків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», «Молитва про </a:t>
            </a:r>
            <a:r>
              <a:rPr lang="ru-RU" sz="2000" dirty="0" err="1" smtClean="0"/>
              <a:t>російською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воїна</a:t>
            </a:r>
            <a:r>
              <a:rPr lang="ru-RU" sz="2000" dirty="0" smtClean="0"/>
              <a:t>» (2000-2002)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122" name="Picture 2" descr="C:\Documents and Settings\Admin\Рабочий стол\презентации Юли\800px-Валерий_Балабанов_триптих_Рекви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643050"/>
            <a:ext cx="6957217" cy="4929222"/>
          </a:xfrm>
          <a:prstGeom prst="rect">
            <a:avLst/>
          </a:prstGeom>
          <a:noFill/>
        </p:spPr>
      </p:pic>
      <p:pic>
        <p:nvPicPr>
          <p:cNvPr id="8" name="Kshishtof-Pendereckiy-Polskie-Requiem-XVI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14282" y="42860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2</a:t>
            </a:r>
            <a:r>
              <a:rPr lang="ru-RU" sz="2000" b="1" dirty="0" smtClean="0"/>
              <a:t>.</a:t>
            </a:r>
            <a:r>
              <a:rPr lang="ru-RU" sz="2000" dirty="0" smtClean="0"/>
              <a:t> Тахир </a:t>
            </a:r>
            <a:r>
              <a:rPr lang="ru-RU" sz="2000" dirty="0" err="1" smtClean="0"/>
              <a:t>Слухав</a:t>
            </a:r>
            <a:r>
              <a:rPr lang="ru-RU" sz="2000" dirty="0" smtClean="0"/>
              <a:t>, «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Вогнів</a:t>
            </a:r>
            <a:r>
              <a:rPr lang="ru-RU" sz="2000" dirty="0" smtClean="0"/>
              <a:t>» - </a:t>
            </a:r>
            <a:r>
              <a:rPr lang="ru-RU" sz="2000" dirty="0" err="1" smtClean="0"/>
              <a:t>монументальний</a:t>
            </a:r>
            <a:r>
              <a:rPr lang="ru-RU" sz="2000" dirty="0" smtClean="0"/>
              <a:t> триптих ,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у 2007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170" name="Picture 2" descr="C:\Documents and Settings\Admin\Рабочий стол\презентации Юли\Храм_огнепоклонников_(картина_Салахов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2286016" cy="3926673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презентации Юли\Каспий_сегод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85860"/>
            <a:ext cx="3429024" cy="2648157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презентации Юли\Девичья_башня_(картина_Салахова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85860"/>
            <a:ext cx="2786050" cy="40086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357826"/>
            <a:ext cx="278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Храм </a:t>
            </a:r>
            <a:r>
              <a:rPr lang="ru-RU" sz="2000" dirty="0" err="1" smtClean="0"/>
              <a:t>вогнепоклонників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4143380"/>
            <a:ext cx="1859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Каспій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сьогодні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5500702"/>
            <a:ext cx="1512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Дівоча</a:t>
            </a:r>
            <a:r>
              <a:rPr lang="ru-RU" sz="2000" dirty="0" smtClean="0"/>
              <a:t> вежа</a:t>
            </a:r>
            <a:endParaRPr lang="ru-RU" sz="2000" dirty="0"/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42852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r>
              <a:rPr lang="ru-RU" sz="2000" b="1" dirty="0" smtClean="0"/>
              <a:t>. </a:t>
            </a:r>
            <a:r>
              <a:rPr lang="ru-RU" sz="2000" dirty="0" err="1" smtClean="0"/>
              <a:t>Дем'єн</a:t>
            </a:r>
            <a:r>
              <a:rPr lang="ru-RU" sz="2000" dirty="0" smtClean="0"/>
              <a:t> </a:t>
            </a:r>
            <a:r>
              <a:rPr lang="ru-RU" sz="2000" dirty="0" err="1" smtClean="0"/>
              <a:t>Херст</a:t>
            </a:r>
            <a:r>
              <a:rPr lang="ru-RU" sz="2000" dirty="0" smtClean="0"/>
              <a:t>, «За </a:t>
            </a:r>
            <a:r>
              <a:rPr lang="ru-RU" sz="2000" dirty="0" err="1" smtClean="0"/>
              <a:t>любов</a:t>
            </a:r>
            <a:r>
              <a:rPr lang="ru-RU" sz="2000" dirty="0" smtClean="0"/>
              <a:t> Господа»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«</a:t>
            </a:r>
            <a:r>
              <a:rPr lang="ru-RU" sz="2000" dirty="0" err="1" smtClean="0"/>
              <a:t>Діамантовий</a:t>
            </a:r>
            <a:r>
              <a:rPr lang="ru-RU" sz="2000" dirty="0" smtClean="0"/>
              <a:t> череп </a:t>
            </a:r>
            <a:r>
              <a:rPr lang="ru-RU" sz="2000" dirty="0" err="1" smtClean="0"/>
              <a:t>Деміена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Хьорста</a:t>
            </a:r>
            <a:r>
              <a:rPr lang="ru-RU" sz="2000" dirty="0" smtClean="0"/>
              <a:t>» - </a:t>
            </a:r>
            <a:r>
              <a:rPr lang="ru-RU" sz="2000" dirty="0" err="1" smtClean="0"/>
              <a:t>череп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зроблений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платини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інкрустований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діамантами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Діамантовий</a:t>
            </a:r>
            <a:r>
              <a:rPr lang="ru-RU" sz="2000" dirty="0" smtClean="0"/>
              <a:t> череп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найдорожчим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витвором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художників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194" name="Picture 2" descr="C:\Documents and Settings\Admin\Рабочий стол\презентации Юли\Hirst-Love-Of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736"/>
            <a:ext cx="3950266" cy="5160535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5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 err="1" smtClean="0"/>
              <a:t>Микола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Полісський</a:t>
            </a:r>
            <a:r>
              <a:rPr lang="ru-RU" sz="2400" dirty="0" smtClean="0"/>
              <a:t>, «</a:t>
            </a:r>
            <a:r>
              <a:rPr lang="ru-RU" sz="2400" dirty="0" err="1" smtClean="0"/>
              <a:t>Мисливські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трофеї</a:t>
            </a:r>
            <a:r>
              <a:rPr lang="ru-RU" sz="2400" dirty="0" smtClean="0"/>
              <a:t>»- </a:t>
            </a:r>
            <a:r>
              <a:rPr lang="ru-RU" sz="2400" dirty="0" err="1" smtClean="0"/>
              <a:t>інсталяція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дерев'яних</a:t>
            </a:r>
            <a:r>
              <a:rPr lang="ru-RU" sz="2400" dirty="0" smtClean="0"/>
              <a:t> скульптур </a:t>
            </a:r>
            <a:r>
              <a:rPr lang="ru-RU" sz="2400" dirty="0" err="1" smtClean="0"/>
              <a:t>благородних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оленів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ибексов</a:t>
            </a:r>
            <a:r>
              <a:rPr lang="ru-RU" sz="2400" dirty="0" smtClean="0"/>
              <a:t> , створена в 2010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218" name="Picture 2" descr="C:\Documents and Settings\Admin\Рабочий стол\презентации Юли\cf00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791549" cy="4200536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</a:t>
            </a:r>
            <a:r>
              <a:rPr lang="ru-RU" sz="2400" dirty="0" smtClean="0"/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Вершинін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Микола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7148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Богомаз</a:t>
            </a:r>
            <a:br>
              <a:rPr lang="ru-RU" sz="2000" dirty="0" smtClean="0"/>
            </a:br>
            <a:r>
              <a:rPr lang="ru-RU" sz="2000" dirty="0" smtClean="0"/>
              <a:t>2004 </a:t>
            </a:r>
            <a:r>
              <a:rPr lang="ru-RU" sz="2000" dirty="0" smtClean="0"/>
              <a:t>р.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000768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Дикий пляж</a:t>
            </a:r>
            <a:br>
              <a:rPr lang="ru-RU" sz="2000" dirty="0" smtClean="0"/>
            </a:br>
            <a:r>
              <a:rPr lang="ru-RU" sz="2000" dirty="0" smtClean="0"/>
              <a:t>2004 </a:t>
            </a:r>
            <a:r>
              <a:rPr lang="ru-RU" sz="2000" dirty="0" smtClean="0"/>
              <a:t>р.</a:t>
            </a:r>
            <a:endParaRPr lang="ru-RU" sz="2000" dirty="0"/>
          </a:p>
        </p:txBody>
      </p:sp>
      <p:pic>
        <p:nvPicPr>
          <p:cNvPr id="3074" name="Picture 2" descr="C:\Documents and Settings\Admin\Рабочий стол\презентации Юли\dsc_0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643206" cy="33937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и Юли\dsc_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786082" cy="367162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резентации Юли\dsc_0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00306"/>
            <a:ext cx="2669308" cy="34584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86512" y="3714752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Цілюща</a:t>
            </a:r>
            <a:r>
              <a:rPr lang="ru-RU" dirty="0" smtClean="0"/>
              <a:t> </a:t>
            </a:r>
            <a:r>
              <a:rPr lang="ru-RU" dirty="0" smtClean="0"/>
              <a:t>травами, 2004 р.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5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6.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Геннадій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Кузьмін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/>
              <a:t>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презентации Юли\dsc_7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97032"/>
            <a:ext cx="3357586" cy="392347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и Юли\dsc_7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15540"/>
            <a:ext cx="4214842" cy="32419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4857760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Червоний</a:t>
            </a:r>
            <a:r>
              <a:rPr lang="ru-RU" sz="2000" dirty="0" smtClean="0"/>
              <a:t> ранок,</a:t>
            </a:r>
            <a:endParaRPr lang="ru-RU" sz="2000" dirty="0" smtClean="0"/>
          </a:p>
          <a:p>
            <a:r>
              <a:rPr lang="ru-RU" sz="2000" dirty="0" smtClean="0"/>
              <a:t>2004 р.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4500570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Дуэт</a:t>
            </a:r>
            <a:br>
              <a:rPr lang="ru-RU" sz="2000" dirty="0" smtClean="0"/>
            </a:br>
            <a:r>
              <a:rPr lang="ru-RU" sz="2000" dirty="0" smtClean="0"/>
              <a:t>2000-ті </a:t>
            </a:r>
            <a:r>
              <a:rPr lang="ru-RU" sz="2000" dirty="0" err="1" smtClean="0"/>
              <a:t>рр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advTm="15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52"/>
            <a:ext cx="30003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7.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Тетяна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Горшунова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/>
              <a:t>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122" name="Picture 2" descr="C:\Documents and Settings\Admin\Рабочий стол\презентации Юл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857652" cy="3679795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презентации Юли\212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3786214" cy="4755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4714884"/>
            <a:ext cx="2817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dirty="0" err="1" smtClean="0"/>
              <a:t>Дівчинка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птиця</a:t>
            </a:r>
            <a:r>
              <a:rPr lang="ru-RU" sz="2000" dirty="0" smtClean="0"/>
              <a:t>, 2008р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214950"/>
            <a:ext cx="2643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dirty="0" err="1" smtClean="0"/>
              <a:t>Пролітає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ліхтариком</a:t>
            </a:r>
            <a:r>
              <a:rPr lang="ru-RU" sz="2000" dirty="0" smtClean="0"/>
              <a:t>,</a:t>
            </a:r>
          </a:p>
          <a:p>
            <a:pPr fontAlgn="base"/>
            <a:r>
              <a:rPr lang="ru-RU" sz="2000" dirty="0" smtClean="0"/>
              <a:t> 2005р.</a:t>
            </a:r>
            <a:endParaRPr lang="ru-RU" sz="2000" dirty="0"/>
          </a:p>
        </p:txBody>
      </p:sp>
    </p:spTree>
  </p:cSld>
  <p:clrMapOvr>
    <a:masterClrMapping/>
  </p:clrMapOvr>
  <p:transition advTm="15000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fantaz86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fantaz86</Template>
  <TotalTime>1099</TotalTime>
  <Words>313</Words>
  <Application>Microsoft Office PowerPoint</Application>
  <PresentationFormat>Экран (4:3)</PresentationFormat>
  <Paragraphs>54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fantaz86</vt:lpstr>
      <vt:lpstr>Експозиція, присвячена художній культурі початку XXI століття.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Экспозиция, посвященная художественной культуре начала XXI века</dc:title>
  <cp:lastModifiedBy>Admin</cp:lastModifiedBy>
  <cp:revision>90</cp:revision>
  <dcterms:modified xsi:type="dcterms:W3CDTF">2014-04-02T20:26:23Z</dcterms:modified>
</cp:coreProperties>
</file>